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485" r:id="rId3"/>
    <p:sldId id="264" r:id="rId4"/>
    <p:sldId id="380" r:id="rId5"/>
    <p:sldId id="378" r:id="rId6"/>
    <p:sldId id="488" r:id="rId7"/>
    <p:sldId id="298" r:id="rId8"/>
    <p:sldId id="469" r:id="rId9"/>
    <p:sldId id="470" r:id="rId10"/>
    <p:sldId id="471" r:id="rId11"/>
    <p:sldId id="472" r:id="rId12"/>
    <p:sldId id="473" r:id="rId13"/>
    <p:sldId id="489" r:id="rId14"/>
    <p:sldId id="440" r:id="rId15"/>
    <p:sldId id="447" r:id="rId16"/>
    <p:sldId id="500" r:id="rId17"/>
    <p:sldId id="474" r:id="rId18"/>
    <p:sldId id="502" r:id="rId19"/>
    <p:sldId id="449" r:id="rId20"/>
    <p:sldId id="490" r:id="rId21"/>
    <p:sldId id="439" r:id="rId22"/>
    <p:sldId id="475" r:id="rId23"/>
    <p:sldId id="476" r:id="rId24"/>
    <p:sldId id="477" r:id="rId25"/>
    <p:sldId id="460" r:id="rId26"/>
    <p:sldId id="478" r:id="rId27"/>
    <p:sldId id="501" r:id="rId28"/>
    <p:sldId id="457" r:id="rId29"/>
    <p:sldId id="481" r:id="rId30"/>
    <p:sldId id="482" r:id="rId31"/>
    <p:sldId id="463" r:id="rId32"/>
    <p:sldId id="499" r:id="rId33"/>
    <p:sldId id="405" r:id="rId34"/>
    <p:sldId id="491" r:id="rId35"/>
    <p:sldId id="479" r:id="rId36"/>
    <p:sldId id="438" r:id="rId37"/>
    <p:sldId id="487" r:id="rId38"/>
    <p:sldId id="492" r:id="rId39"/>
    <p:sldId id="494" r:id="rId40"/>
    <p:sldId id="493" r:id="rId41"/>
    <p:sldId id="495" r:id="rId42"/>
    <p:sldId id="497" r:id="rId43"/>
    <p:sldId id="498" r:id="rId44"/>
    <p:sldId id="486" r:id="rId45"/>
    <p:sldId id="496" r:id="rId46"/>
    <p:sldId id="480" r:id="rId47"/>
    <p:sldId id="435" r:id="rId48"/>
    <p:sldId id="467" r:id="rId49"/>
    <p:sldId id="261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5291" autoAdjust="0"/>
  </p:normalViewPr>
  <p:slideViewPr>
    <p:cSldViewPr>
      <p:cViewPr varScale="1">
        <p:scale>
          <a:sx n="87" d="100"/>
          <a:sy n="87" d="100"/>
        </p:scale>
        <p:origin x="374" y="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41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93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496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37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804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7158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372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263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936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594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3401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6273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1328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63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0788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624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049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2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24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6935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228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9066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452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722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283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6008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230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00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640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95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65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70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90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670.png"/><Relationship Id="rId5" Type="http://schemas.openxmlformats.org/officeDocument/2006/relationships/image" Target="../media/image67.png"/><Relationship Id="rId15" Type="http://schemas.openxmlformats.org/officeDocument/2006/relationships/image" Target="../media/image710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0.png"/><Relationship Id="rId10" Type="http://schemas.openxmlformats.org/officeDocument/2006/relationships/image" Target="../media/image100.png"/><Relationship Id="rId4" Type="http://schemas.openxmlformats.org/officeDocument/2006/relationships/image" Target="../media/image940.png"/><Relationship Id="rId9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26F71E-1664-4EA8-9CF7-21DDEB3E5828}"/>
              </a:ext>
            </a:extLst>
          </p:cNvPr>
          <p:cNvSpPr txBox="1">
            <a:spLocks/>
          </p:cNvSpPr>
          <p:nvPr/>
        </p:nvSpPr>
        <p:spPr>
          <a:xfrm>
            <a:off x="0" y="1772816"/>
            <a:ext cx="12192000" cy="360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1.05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(для классификации)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D61488D-71A8-4E4D-BBB3-897B6667CC4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263352" y="1268760"/>
            <a:ext cx="890624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Advanced Offline Dictionary - Apps on Google Play">
            <a:extLst>
              <a:ext uri="{FF2B5EF4-FFF2-40B4-BE49-F238E27FC236}">
                <a16:creationId xmlns:a16="http://schemas.microsoft.com/office/drawing/2014/main" id="{AFE34C5B-30A4-4CEF-B7B4-152EA94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BE414E-022C-4D7A-AFF0-EEEF006069B4}"/>
              </a:ext>
            </a:extLst>
          </p:cNvPr>
          <p:cNvSpPr/>
          <p:nvPr/>
        </p:nvSpPr>
        <p:spPr>
          <a:xfrm>
            <a:off x="335360" y="3284984"/>
            <a:ext cx="56262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170,000 в активном словаре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100,000 существительных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7F294-3737-4FE2-8CFD-6EA64DE32883}"/>
              </a:ext>
            </a:extLst>
          </p:cNvPr>
          <p:cNvSpPr/>
          <p:nvPr/>
        </p:nvSpPr>
        <p:spPr>
          <a:xfrm>
            <a:off x="5573091" y="3811300"/>
            <a:ext cx="56177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120,000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19,000 существительных без уменьшительных вариаций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56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551384" y="1196752"/>
            <a:ext cx="63527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pic>
        <p:nvPicPr>
          <p:cNvPr id="409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901BEBB4-2878-4970-9F1C-9419DB5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50" y="3508839"/>
            <a:ext cx="3470148" cy="334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mal Classification that is also a nice Venn diagram. Lots of logic here  as well. | Venn diagram, Higher order thinking, Animal classification">
            <a:extLst>
              <a:ext uri="{FF2B5EF4-FFF2-40B4-BE49-F238E27FC236}">
                <a16:creationId xmlns:a16="http://schemas.microsoft.com/office/drawing/2014/main" id="{F8552457-9B95-4113-9BD6-6A59B738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196752"/>
            <a:ext cx="4844134" cy="46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E59302-3D61-4703-80D2-2C7D6A657F44}"/>
              </a:ext>
            </a:extLst>
          </p:cNvPr>
          <p:cNvSpPr/>
          <p:nvPr/>
        </p:nvSpPr>
        <p:spPr>
          <a:xfrm>
            <a:off x="153645" y="6143342"/>
            <a:ext cx="2564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6C2B0CC-F8DB-4F91-942C-325109409C17}"/>
              </a:ext>
            </a:extLst>
          </p:cNvPr>
          <p:cNvSpPr/>
          <p:nvPr/>
        </p:nvSpPr>
        <p:spPr>
          <a:xfrm>
            <a:off x="0" y="3429000"/>
            <a:ext cx="220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C8B3CD-68E8-4725-AB57-4B732AC541ED}"/>
              </a:ext>
            </a:extLst>
          </p:cNvPr>
          <p:cNvSpPr/>
          <p:nvPr/>
        </p:nvSpPr>
        <p:spPr>
          <a:xfrm>
            <a:off x="4418607" y="3429000"/>
            <a:ext cx="229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4340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1268760"/>
            <a:ext cx="10496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1960B6-2A63-453E-8CD9-73ACB0BFFC05}"/>
              </a:ext>
            </a:extLst>
          </p:cNvPr>
          <p:cNvSpPr/>
          <p:nvPr/>
        </p:nvSpPr>
        <p:spPr>
          <a:xfrm>
            <a:off x="336152" y="1969986"/>
            <a:ext cx="1188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степень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AC40F6-2120-4F3A-A6C6-634783FA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4022" t="3044" b="8368"/>
          <a:stretch/>
        </p:blipFill>
        <p:spPr>
          <a:xfrm>
            <a:off x="479376" y="3533652"/>
            <a:ext cx="3621441" cy="2800794"/>
          </a:xfrm>
          <a:prstGeom prst="rect">
            <a:avLst/>
          </a:prstGeom>
        </p:spPr>
      </p:pic>
      <p:pic>
        <p:nvPicPr>
          <p:cNvPr id="5122" name="Picture 2" descr="12. Fuzzy logic example. The classification of some variable... | Download  Scientific Diagram">
            <a:extLst>
              <a:ext uri="{FF2B5EF4-FFF2-40B4-BE49-F238E27FC236}">
                <a16:creationId xmlns:a16="http://schemas.microsoft.com/office/drawing/2014/main" id="{AC888185-25AD-457E-B453-6F250BEF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87" y="3516495"/>
            <a:ext cx="7603995" cy="28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6159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7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911424" y="278092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8092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911424" y="1844824"/>
                <a:ext cx="29428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29428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839416" y="1196752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196752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2927648" y="112474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124744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/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3600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{−∞;+∞}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30E1EFF-8279-4AF2-B080-602A4F1B1EB7}"/>
              </a:ext>
            </a:extLst>
          </p:cNvPr>
          <p:cNvSpPr/>
          <p:nvPr/>
        </p:nvSpPr>
        <p:spPr>
          <a:xfrm>
            <a:off x="623392" y="3933056"/>
            <a:ext cx="6394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087888" y="1412776"/>
                <a:ext cx="51889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412776"/>
                <a:ext cx="5188921" cy="646331"/>
              </a:xfrm>
              <a:prstGeom prst="rect">
                <a:avLst/>
              </a:prstGeom>
              <a:blipFill>
                <a:blip r:embed="rId9"/>
                <a:stretch>
                  <a:fillRect t="-15094" r="-1998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5050814" y="2132856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(</a:t>
                </a:r>
                <a:r>
                  <a:rPr lang="es-ES" sz="3600" dirty="0">
                    <a:solidFill>
                      <a:srgbClr val="D4D4D4"/>
                    </a:solidFill>
                    <a:latin typeface="Courier New" panose="02070309020205020404" pitchFamily="49" charset="0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14" y="2132856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9811" r="-1537" b="-36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2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/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2" y="2490106"/>
                <a:ext cx="4104456" cy="1375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Овал 33">
            <a:extLst>
              <a:ext uri="{FF2B5EF4-FFF2-40B4-BE49-F238E27FC236}">
                <a16:creationId xmlns:a16="http://schemas.microsoft.com/office/drawing/2014/main" id="{EB416F3C-11F6-41ED-A44B-D1BC8D00CE06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7B89BA-1050-4A06-B4CC-72EAB60C1DB8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891049" y="4162013"/>
            <a:ext cx="2129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6" name="Полилиния 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  <p:bldP spid="34" grpId="0" animBg="1"/>
      <p:bldP spid="35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700808"/>
            <a:ext cx="7560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 восходит к 1830-м годам, когда бельгийский статистик Пьер Франсуа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Ферхюльст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изобрел его для описания динамики населения: со временем первоначальный взрыв экспоненциального роста сглаживается по мере того, как он потребляет доступные ресурсы, что приводит к характерной логистической кривой.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048328" y="393305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https://en.wikipedia.org/wiki/Pierre_Fran%C3%A7ois_Verhulst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11424" y="4005064"/>
            <a:ext cx="7416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Прошло более века, прежде чем американский статистик Э. Б. Уилсон и его ученица Джейн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Вустер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разработали логистическую регрессию, чтобы выяснить, какое количество данного опасного вещества может привести к летальному исходу.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124744"/>
            <a:ext cx="17729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1775520" y="1628800"/>
                <a:ext cx="7056740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X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628800"/>
                <a:ext cx="7056740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1775520" y="1268760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3791744" y="1196752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1196752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519936" y="1196752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196752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A756CE0-5B95-4F76-97E3-B1F43AC6F7A8}"/>
              </a:ext>
            </a:extLst>
          </p:cNvPr>
          <p:cNvSpPr/>
          <p:nvPr/>
        </p:nvSpPr>
        <p:spPr>
          <a:xfrm>
            <a:off x="263352" y="2852936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/>
              <p:nvPr/>
            </p:nvSpPr>
            <p:spPr>
              <a:xfrm>
                <a:off x="263352" y="3717032"/>
                <a:ext cx="786352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=P(y=1|X;b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 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)=1−P(y=0|X;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 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</a:t>
                </a:r>
              </a:p>
              <a:p>
                <a:endParaRPr lang="es-E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)+P(y=1|X;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17032"/>
                <a:ext cx="7863527" cy="1569660"/>
              </a:xfrm>
              <a:prstGeom prst="rect">
                <a:avLst/>
              </a:prstGeom>
              <a:blipFill>
                <a:blip r:embed="rId8"/>
                <a:stretch>
                  <a:fillRect l="-1938" t="-5058" b="-12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/>
              <p:nvPr/>
            </p:nvSpPr>
            <p:spPr>
              <a:xfrm>
                <a:off x="1847528" y="5445224"/>
                <a:ext cx="333791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5445224"/>
                <a:ext cx="3337910" cy="1384995"/>
              </a:xfrm>
              <a:prstGeom prst="rect">
                <a:avLst/>
              </a:prstGeom>
              <a:blipFill>
                <a:blip r:embed="rId9"/>
                <a:stretch>
                  <a:fillRect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7464152" y="1196752"/>
                <a:ext cx="180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1196752"/>
                <a:ext cx="180959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8" grpId="0"/>
      <p:bldP spid="29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124744"/>
            <a:ext cx="8784976" cy="1143000"/>
          </a:xfrm>
        </p:spPr>
        <p:txBody>
          <a:bodyPr>
            <a:noAutofit/>
          </a:bodyPr>
          <a:lstStyle/>
          <a:p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которые тоже «немного» </a:t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логистические регрессии </a:t>
            </a:r>
            <a:b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(сейчас уже не все, но не важно) </a:t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A1884D-A698-C2AB-E766-966B87C0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7681F0DE-661C-487D-BF49-9B7B3159E7A1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29428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29428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001737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001737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/>
          <p:cNvGrpSpPr/>
          <p:nvPr/>
        </p:nvGrpSpPr>
        <p:grpSpPr>
          <a:xfrm>
            <a:off x="7176120" y="3140968"/>
            <a:ext cx="4792550" cy="2448271"/>
            <a:chOff x="4394957" y="2094986"/>
            <a:chExt cx="7262958" cy="3710277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36" name="Полилиния 3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2" grpId="0"/>
      <p:bldP spid="23" grpId="0"/>
      <p:bldP spid="2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263352" y="1124744"/>
            <a:ext cx="84969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653136"/>
            <a:ext cx="5143178" cy="151216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908720"/>
            <a:ext cx="4082119" cy="27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001737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001737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/>
              <p:nvPr/>
            </p:nvSpPr>
            <p:spPr>
              <a:xfrm>
                <a:off x="119336" y="3284984"/>
                <a:ext cx="79932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/>
                  <a:t>      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7993214" cy="646331"/>
              </a:xfrm>
              <a:prstGeom prst="rect">
                <a:avLst/>
              </a:prstGeom>
              <a:blipFill>
                <a:blip r:embed="rId6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/>
              <p:nvPr/>
            </p:nvSpPr>
            <p:spPr>
              <a:xfrm>
                <a:off x="119336" y="4005064"/>
                <a:ext cx="80685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8068555" cy="646331"/>
              </a:xfrm>
              <a:prstGeom prst="rect">
                <a:avLst/>
              </a:prstGeom>
              <a:blipFill>
                <a:blip r:embed="rId7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/>
              <p:nvPr/>
            </p:nvSpPr>
            <p:spPr>
              <a:xfrm>
                <a:off x="191344" y="5517232"/>
                <a:ext cx="7695760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7695760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93146B-6DDC-4C83-A863-552F5D41214A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Кросс-энтропия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3" name="Полилиния 2"/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/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0" grpId="0"/>
      <p:bldP spid="22" grpId="0"/>
      <p:bldP spid="23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130648" y="1739750"/>
                <a:ext cx="7695760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8" y="1739750"/>
                <a:ext cx="7695760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/>
              <p:nvPr/>
            </p:nvSpPr>
            <p:spPr>
              <a:xfrm>
                <a:off x="2180206" y="2562128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06" y="2562128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/>
              <p:nvPr/>
            </p:nvSpPr>
            <p:spPr>
              <a:xfrm>
                <a:off x="263352" y="3573016"/>
                <a:ext cx="589001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573016"/>
                <a:ext cx="5890010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8874032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  </a:t>
                </a:r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8874032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/>
              <p:nvPr/>
            </p:nvSpPr>
            <p:spPr>
              <a:xfrm>
                <a:off x="269958" y="6070375"/>
                <a:ext cx="57706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6070375"/>
                <a:ext cx="57706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/>
              <p:nvPr/>
            </p:nvSpPr>
            <p:spPr>
              <a:xfrm>
                <a:off x="6744072" y="3717032"/>
                <a:ext cx="3397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717032"/>
                <a:ext cx="33970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/>
              <p:nvPr/>
            </p:nvSpPr>
            <p:spPr>
              <a:xfrm>
                <a:off x="269958" y="5201472"/>
                <a:ext cx="379193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5201472"/>
                <a:ext cx="3791935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/>
              <p:nvPr/>
            </p:nvSpPr>
            <p:spPr>
              <a:xfrm>
                <a:off x="6500443" y="6070375"/>
                <a:ext cx="4904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43" y="6070375"/>
                <a:ext cx="490499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/>
              <p:nvPr/>
            </p:nvSpPr>
            <p:spPr>
              <a:xfrm>
                <a:off x="4799856" y="2780928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780928"/>
                <a:ext cx="23003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5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191344" y="1628800"/>
                <a:ext cx="769095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628800"/>
                <a:ext cx="769095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552384" y="1340768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1340768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/>
              <p:nvPr/>
            </p:nvSpPr>
            <p:spPr>
              <a:xfrm>
                <a:off x="551384" y="2636912"/>
                <a:ext cx="36726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636912"/>
                <a:ext cx="36726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/>
              <p:nvPr/>
            </p:nvSpPr>
            <p:spPr>
              <a:xfrm>
                <a:off x="4871864" y="2636912"/>
                <a:ext cx="4904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636912"/>
                <a:ext cx="49049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9624392" y="2276872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2276872"/>
                <a:ext cx="230037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/>
              <p:nvPr/>
            </p:nvSpPr>
            <p:spPr>
              <a:xfrm>
                <a:off x="263352" y="3284984"/>
                <a:ext cx="7272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284984"/>
                <a:ext cx="72724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/>
              <p:nvPr/>
            </p:nvSpPr>
            <p:spPr>
              <a:xfrm>
                <a:off x="191344" y="4005064"/>
                <a:ext cx="9824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005064"/>
                <a:ext cx="98243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/>
              <p:nvPr/>
            </p:nvSpPr>
            <p:spPr>
              <a:xfrm>
                <a:off x="263352" y="4653136"/>
                <a:ext cx="4154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653136"/>
                <a:ext cx="41547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/>
              <p:nvPr/>
            </p:nvSpPr>
            <p:spPr>
              <a:xfrm>
                <a:off x="263352" y="5301208"/>
                <a:ext cx="9611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301208"/>
                <a:ext cx="96114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263352" y="5805264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805264"/>
                <a:ext cx="5743688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18" grpId="0"/>
      <p:bldP spid="19" grpId="0"/>
      <p:bldP spid="22" grpId="0"/>
      <p:bldP spid="24" grpId="0"/>
      <p:bldP spid="27" grpId="0"/>
      <p:bldP spid="28" grpId="0"/>
      <p:bldP spid="29" grpId="0"/>
      <p:bldP spid="30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6504656" y="153977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56" y="153977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9120336" y="1772816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1772816"/>
                <a:ext cx="23003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518072" y="1555737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2" y="1555737"/>
                <a:ext cx="5743688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/>
              <p:nvPr/>
            </p:nvSpPr>
            <p:spPr>
              <a:xfrm>
                <a:off x="4799856" y="256490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56490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/>
              <p:nvPr/>
            </p:nvSpPr>
            <p:spPr>
              <a:xfrm>
                <a:off x="1791874" y="279904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74" y="2799043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/>
              <p:nvPr/>
            </p:nvSpPr>
            <p:spPr>
              <a:xfrm>
                <a:off x="3291328" y="278309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328" y="2783094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8FF72BB-714C-451E-B7E0-6EB0D896CA72}"/>
              </a:ext>
            </a:extLst>
          </p:cNvPr>
          <p:cNvSpPr/>
          <p:nvPr/>
        </p:nvSpPr>
        <p:spPr>
          <a:xfrm>
            <a:off x="166887" y="2607961"/>
            <a:ext cx="15151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/>
              <p:nvPr/>
            </p:nvSpPr>
            <p:spPr>
              <a:xfrm>
                <a:off x="10095974" y="3531008"/>
                <a:ext cx="1749005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74" y="3531008"/>
                <a:ext cx="1749005" cy="820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29DDC58-D6B7-48DA-AE2C-E7B0294FB505}"/>
              </a:ext>
            </a:extLst>
          </p:cNvPr>
          <p:cNvSpPr/>
          <p:nvPr/>
        </p:nvSpPr>
        <p:spPr>
          <a:xfrm>
            <a:off x="6617137" y="3750235"/>
            <a:ext cx="3478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23145DA-A61B-49C2-96F2-0C408E5C2226}"/>
              </a:ext>
            </a:extLst>
          </p:cNvPr>
          <p:cNvSpPr/>
          <p:nvPr/>
        </p:nvSpPr>
        <p:spPr>
          <a:xfrm>
            <a:off x="6641442" y="3015842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/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A9EC1B6-0AEF-425F-BBCF-9EEE8CBC572A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24" grpId="0"/>
      <p:bldP spid="37" grpId="0"/>
      <p:bldP spid="25" grpId="0"/>
      <p:bldP spid="31" grpId="0"/>
      <p:bldP spid="32" grpId="0"/>
      <p:bldP spid="33" grpId="0"/>
      <p:bldP spid="34" grpId="0"/>
      <p:bldP spid="35" grpId="0"/>
      <p:bldP spid="36" grpId="0"/>
      <p:bldP spid="2" grpId="0"/>
      <p:bldP spid="38" grpId="0"/>
      <p:bldP spid="39" grpId="0"/>
      <p:bldP spid="3" grpId="0"/>
      <p:bldP spid="40" grpId="0"/>
      <p:bldP spid="41" grpId="0"/>
      <p:bldP spid="42" grpId="0"/>
      <p:bldP spid="4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336360" y="1556792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556792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623392" y="2924944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944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5015880" y="2924944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924944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/>
              <p:nvPr/>
            </p:nvSpPr>
            <p:spPr>
              <a:xfrm>
                <a:off x="335360" y="1700808"/>
                <a:ext cx="769095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700808"/>
                <a:ext cx="7690952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/>
              <p:nvPr/>
            </p:nvSpPr>
            <p:spPr>
              <a:xfrm>
                <a:off x="983432" y="4149080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4149080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/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  <a:blipFill>
                <a:blip r:embed="rId9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/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  <a:blipFill>
                <a:blip r:embed="rId10"/>
                <a:stretch>
                  <a:fillRect t="-12500" r="-323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65CBAB8-7874-4D53-B1EC-218A02F61728}"/>
              </a:ext>
            </a:extLst>
          </p:cNvPr>
          <p:cNvSpPr/>
          <p:nvPr/>
        </p:nvSpPr>
        <p:spPr>
          <a:xfrm>
            <a:off x="995297" y="5984930"/>
            <a:ext cx="763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/>
              <p:nvPr/>
            </p:nvSpPr>
            <p:spPr>
              <a:xfrm>
                <a:off x="9336360" y="2636912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636912"/>
                <a:ext cx="230037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19AC7BB-16E2-437D-9056-1ED1F6B7CC8E}"/>
              </a:ext>
            </a:extLst>
          </p:cNvPr>
          <p:cNvSpPr/>
          <p:nvPr/>
        </p:nvSpPr>
        <p:spPr>
          <a:xfrm>
            <a:off x="10172672" y="3961959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40" grpId="0"/>
      <p:bldP spid="43" grpId="0"/>
      <p:bldP spid="27" grpId="0"/>
      <p:bldP spid="28" grpId="0"/>
      <p:bldP spid="29" grpId="0"/>
      <p:bldP spid="30" grpId="0"/>
      <p:bldP spid="44" grpId="0"/>
      <p:bldP spid="45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980728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sp>
        <p:nvSpPr>
          <p:cNvPr id="8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9162E348-D477-4F8F-A097-BFD1F320DFBE}"/>
              </a:ext>
            </a:extLst>
          </p:cNvPr>
          <p:cNvGrpSpPr/>
          <p:nvPr/>
        </p:nvGrpSpPr>
        <p:grpSpPr>
          <a:xfrm rot="20588113">
            <a:off x="3283261" y="3061522"/>
            <a:ext cx="4486273" cy="2411683"/>
            <a:chOff x="2605979" y="2824682"/>
            <a:chExt cx="2736220" cy="1434251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025225BA-19F6-48B1-BC98-DFD91A216CF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1516B7A1-B173-473C-9655-BBF62BBA41C6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12EC849E-4BFC-4DEA-980E-244D2248BE51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8170AAA8-1645-4C78-AF93-76170D54A029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AC8CCECC-3F49-4932-BF9E-EEBBA5F1DE2C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6ABDE409-2AA9-442D-8636-DF3866AB522B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99D3D8F1-D180-44CC-BA2E-AAA882CF7891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B37209C4-09ED-4396-94EE-79E09A8EEEFE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EA1611BA-E2B0-43F8-A879-44401F80721D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E1A0551F-7BC8-4855-92D4-EBC39D49E55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64542994-982A-4D14-9E1D-D3275CFCF389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25C0FAF6-5CD8-4B14-80A4-B6C4ABA98FA5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26AF8368-6F4C-4CE5-B198-6423B116CBBB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3F48DF22-48B9-4FF5-BC7E-957AB9BB5C8B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BA9462B4-BEED-4D24-A29A-6F01F9E7D5D0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FD38DF96-770D-4541-9FBC-23FB2AD05E1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2A7301BD-F4B3-403C-9EFA-83A3555B7750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74ABC9DC-6D4A-4CA4-A036-82CE7481876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18E369B3-0298-4353-BFC8-069003728AB9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7D7C4169-D805-4B4B-A4D3-E6260241DE4B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760D761B-8CDC-4DA7-8AFD-572B4B4B0CDE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7F59F0DE-B5D4-4099-95F1-6A6C840592B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401D554D-C28B-4AA2-8CFD-9CCB614FCB80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E4BDC2B5-495C-4C1C-A7F2-35762AB2ADA0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AAECCF7E-5499-4264-AEE4-B36411AACFD5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Овал 122">
              <a:extLst>
                <a:ext uri="{FF2B5EF4-FFF2-40B4-BE49-F238E27FC236}">
                  <a16:creationId xmlns:a16="http://schemas.microsoft.com/office/drawing/2014/main" id="{62C73793-E83F-4809-A7A6-9F332A34F03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842AB2E0-BBAA-4955-925B-381A5582093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Овал 124">
              <a:extLst>
                <a:ext uri="{FF2B5EF4-FFF2-40B4-BE49-F238E27FC236}">
                  <a16:creationId xmlns:a16="http://schemas.microsoft.com/office/drawing/2014/main" id="{627D8ECE-88D3-4A85-B3BE-BC26ECF14E30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6" name="Овал 125">
              <a:extLst>
                <a:ext uri="{FF2B5EF4-FFF2-40B4-BE49-F238E27FC236}">
                  <a16:creationId xmlns:a16="http://schemas.microsoft.com/office/drawing/2014/main" id="{7CD1951A-A97C-4C45-B512-6D15D90C7563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F85EE099-CEA0-48F3-A2B5-8D4C6FDC15CD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A3D38487-ADE8-4053-8050-F981DDF8FB56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6CBD949B-2FD6-4E14-B6C6-BAA545DF248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D1C1EE2A-2812-4678-BE7E-D2EFCBD0324D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3BB23147-BFAD-451C-B303-099498FD92C9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CDF31515-B7EB-4739-969C-0D6F0B38C9C7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56AA6F7D-F7ED-4646-A63D-9730C2C9626B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/>
              <p:nvPr/>
            </p:nvSpPr>
            <p:spPr>
              <a:xfrm>
                <a:off x="645184" y="1526426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4" y="1526426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/>
              <p:nvPr/>
            </p:nvSpPr>
            <p:spPr>
              <a:xfrm>
                <a:off x="3287688" y="1844824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1844824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7051" r="-2893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/>
              <p:nvPr/>
            </p:nvSpPr>
            <p:spPr>
              <a:xfrm>
                <a:off x="6360837" y="1993080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37" y="1993080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5116" r="-1597" b="-290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/>
              <p:nvPr/>
            </p:nvSpPr>
            <p:spPr>
              <a:xfrm>
                <a:off x="576985" y="2451434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85" y="2451434"/>
                <a:ext cx="23003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/>
              <p:nvPr/>
            </p:nvSpPr>
            <p:spPr>
              <a:xfrm>
                <a:off x="8501732" y="2005569"/>
                <a:ext cx="2319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32" y="2005569"/>
                <a:ext cx="23198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A24C3522-CA3E-4353-938D-B9B89F0787B4}"/>
              </a:ext>
            </a:extLst>
          </p:cNvPr>
          <p:cNvCxnSpPr>
            <a:cxnSpLocks/>
          </p:cNvCxnSpPr>
          <p:nvPr/>
        </p:nvCxnSpPr>
        <p:spPr>
          <a:xfrm>
            <a:off x="4846074" y="3216967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Прямоугольник 139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/>
              <p:nvPr/>
            </p:nvSpPr>
            <p:spPr>
              <a:xfrm>
                <a:off x="2927648" y="5733256"/>
                <a:ext cx="5940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Линейная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Прямоугольник 139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733256"/>
                <a:ext cx="5940793" cy="523220"/>
              </a:xfrm>
              <a:prstGeom prst="rect">
                <a:avLst/>
              </a:prstGeom>
              <a:blipFill>
                <a:blip r:embed="rId9"/>
                <a:stretch>
                  <a:fillRect l="-2051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4" grpId="0"/>
      <p:bldP spid="135" grpId="0"/>
      <p:bldP spid="136" grpId="0"/>
      <p:bldP spid="137" grpId="0"/>
      <p:bldP spid="138" grpId="0"/>
      <p:bldP spid="1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844824"/>
            <a:ext cx="4536504" cy="4340744"/>
          </a:xfrm>
          <a:prstGeom prst="rect">
            <a:avLst/>
          </a:prstGeom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844824"/>
            <a:ext cx="4392488" cy="43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551384" y="1988840"/>
            <a:ext cx="108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sp>
        <p:nvSpPr>
          <p:cNvPr id="25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5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57830" y="3429158"/>
            <a:ext cx="4099583" cy="3437298"/>
            <a:chOff x="539552" y="2852936"/>
            <a:chExt cx="4587093" cy="3846052"/>
          </a:xfrm>
        </p:grpSpPr>
        <p:cxnSp>
          <p:nvCxnSpPr>
            <p:cNvPr id="260" name="Прямая со стрелкой 259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Прямая со стрелкой 260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Овал 261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3" name="Овал 262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Овал 263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Овал 264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6" name="Овал 265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5" y="5714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9" name="Овал 268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0" name="Овал 269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Овал 270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2" name="Овал 271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3" name="Овал 272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5" name="Овал 274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7" name="Овал 276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8" name="Овал 277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9" name="Овал 278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0" name="Овал 279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1" name="Овал 280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2" name="Овал 281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3" name="Овал 282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4" name="Овал 283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5" name="Овал 284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6" name="Овал 285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Овал 286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8" name="Овал 287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9" name="Овал 288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0" name="Овал 289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Овал 290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2" name="Овал 291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3" name="Овал 292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4" name="Овал 293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5" name="Овал 294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6" name="Овал 295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7" name="Овал 296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8" name="Овал 297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9" name="Овал 298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0" name="Овал 299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1" name="Овал 300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2" name="Овал 301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3" name="Овал 302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4" name="Овал 303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5" name="Овал 304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6" name="Овал 305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7" name="Овал 306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8" name="Овал 307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9" name="Овал 308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0" name="Овал 309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1" name="Овал 310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Овал 311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3" name="Овал 312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4" name="Овал 313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5" name="Овал 314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6" name="Овал 315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7" name="Овал 316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8" name="Овал 317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34494B51-551D-41F0-A229-5CFAD1C85CD7}"/>
              </a:ext>
            </a:extLst>
          </p:cNvPr>
          <p:cNvGrpSpPr/>
          <p:nvPr/>
        </p:nvGrpSpPr>
        <p:grpSpPr>
          <a:xfrm>
            <a:off x="5174296" y="2234533"/>
            <a:ext cx="2927589" cy="2490972"/>
            <a:chOff x="3717942" y="3466920"/>
            <a:chExt cx="2004310" cy="1705390"/>
          </a:xfrm>
        </p:grpSpPr>
        <p:cxnSp>
          <p:nvCxnSpPr>
            <p:cNvPr id="320" name="Прямая со стрелкой 319">
              <a:extLst>
                <a:ext uri="{FF2B5EF4-FFF2-40B4-BE49-F238E27FC236}">
                  <a16:creationId xmlns:a16="http://schemas.microsoft.com/office/drawing/2014/main" id="{290A08DD-A7A0-4EB0-83C4-BB9D5FDC2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058" y="3466920"/>
              <a:ext cx="0" cy="170539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Прямая со стрелкой 320">
              <a:extLst>
                <a:ext uri="{FF2B5EF4-FFF2-40B4-BE49-F238E27FC236}">
                  <a16:creationId xmlns:a16="http://schemas.microsoft.com/office/drawing/2014/main" id="{42D909C4-883B-427B-9E38-6D9DA715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42" y="4935668"/>
              <a:ext cx="200431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Овал 321">
              <a:extLst>
                <a:ext uri="{FF2B5EF4-FFF2-40B4-BE49-F238E27FC236}">
                  <a16:creationId xmlns:a16="http://schemas.microsoft.com/office/drawing/2014/main" id="{111FF454-621C-425E-BD91-F9C3EF10DEDE}"/>
                </a:ext>
              </a:extLst>
            </p:cNvPr>
            <p:cNvSpPr/>
            <p:nvPr/>
          </p:nvSpPr>
          <p:spPr>
            <a:xfrm rot="8651905">
              <a:off x="4589864" y="433049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3" name="Овал 322">
              <a:extLst>
                <a:ext uri="{FF2B5EF4-FFF2-40B4-BE49-F238E27FC236}">
                  <a16:creationId xmlns:a16="http://schemas.microsoft.com/office/drawing/2014/main" id="{C8E27A0B-08F5-445E-8C01-4E1A60512FB3}"/>
                </a:ext>
              </a:extLst>
            </p:cNvPr>
            <p:cNvSpPr/>
            <p:nvPr/>
          </p:nvSpPr>
          <p:spPr>
            <a:xfrm rot="8651905">
              <a:off x="4656454" y="439806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4" name="Овал 323">
              <a:extLst>
                <a:ext uri="{FF2B5EF4-FFF2-40B4-BE49-F238E27FC236}">
                  <a16:creationId xmlns:a16="http://schemas.microsoft.com/office/drawing/2014/main" id="{B0E716A3-6406-4024-8334-3321F1446696}"/>
                </a:ext>
              </a:extLst>
            </p:cNvPr>
            <p:cNvSpPr/>
            <p:nvPr/>
          </p:nvSpPr>
          <p:spPr>
            <a:xfrm rot="8651905">
              <a:off x="4723045" y="446564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5" name="Овал 324">
              <a:extLst>
                <a:ext uri="{FF2B5EF4-FFF2-40B4-BE49-F238E27FC236}">
                  <a16:creationId xmlns:a16="http://schemas.microsoft.com/office/drawing/2014/main" id="{B202E539-7E45-48D5-8008-E08B707A226F}"/>
                </a:ext>
              </a:extLst>
            </p:cNvPr>
            <p:cNvSpPr/>
            <p:nvPr/>
          </p:nvSpPr>
          <p:spPr>
            <a:xfrm rot="8651905">
              <a:off x="4789635" y="453321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6" name="Овал 325">
              <a:extLst>
                <a:ext uri="{FF2B5EF4-FFF2-40B4-BE49-F238E27FC236}">
                  <a16:creationId xmlns:a16="http://schemas.microsoft.com/office/drawing/2014/main" id="{27129F88-D8E8-45EC-8242-E27089D80B04}"/>
                </a:ext>
              </a:extLst>
            </p:cNvPr>
            <p:cNvSpPr/>
            <p:nvPr/>
          </p:nvSpPr>
          <p:spPr>
            <a:xfrm rot="8651905">
              <a:off x="4856226" y="460079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7" name="Овал 326">
              <a:extLst>
                <a:ext uri="{FF2B5EF4-FFF2-40B4-BE49-F238E27FC236}">
                  <a16:creationId xmlns:a16="http://schemas.microsoft.com/office/drawing/2014/main" id="{C3746D1F-38E3-4D21-9292-E1968FAE5C6C}"/>
                </a:ext>
              </a:extLst>
            </p:cNvPr>
            <p:cNvSpPr/>
            <p:nvPr/>
          </p:nvSpPr>
          <p:spPr>
            <a:xfrm rot="8651905">
              <a:off x="4922816" y="4668371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8" name="Овал 327">
              <a:extLst>
                <a:ext uri="{FF2B5EF4-FFF2-40B4-BE49-F238E27FC236}">
                  <a16:creationId xmlns:a16="http://schemas.microsoft.com/office/drawing/2014/main" id="{4F330EFE-93E1-402F-BEE8-EBBECBE5945E}"/>
                </a:ext>
              </a:extLst>
            </p:cNvPr>
            <p:cNvSpPr/>
            <p:nvPr/>
          </p:nvSpPr>
          <p:spPr>
            <a:xfrm rot="8651905">
              <a:off x="4989407" y="47359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9" name="Овал 328">
              <a:extLst>
                <a:ext uri="{FF2B5EF4-FFF2-40B4-BE49-F238E27FC236}">
                  <a16:creationId xmlns:a16="http://schemas.microsoft.com/office/drawing/2014/main" id="{E23C45DE-9789-4FF1-8614-6BEB8F66CE48}"/>
                </a:ext>
              </a:extLst>
            </p:cNvPr>
            <p:cNvSpPr/>
            <p:nvPr/>
          </p:nvSpPr>
          <p:spPr>
            <a:xfrm rot="8651905">
              <a:off x="4776866" y="436066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0" name="Овал 329">
              <a:extLst>
                <a:ext uri="{FF2B5EF4-FFF2-40B4-BE49-F238E27FC236}">
                  <a16:creationId xmlns:a16="http://schemas.microsoft.com/office/drawing/2014/main" id="{4E60CBD2-B491-4932-A807-CD750AE70B69}"/>
                </a:ext>
              </a:extLst>
            </p:cNvPr>
            <p:cNvSpPr/>
            <p:nvPr/>
          </p:nvSpPr>
          <p:spPr>
            <a:xfrm rot="8651905">
              <a:off x="4843457" y="442824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1" name="Овал 330">
              <a:extLst>
                <a:ext uri="{FF2B5EF4-FFF2-40B4-BE49-F238E27FC236}">
                  <a16:creationId xmlns:a16="http://schemas.microsoft.com/office/drawing/2014/main" id="{6D296BF3-A0BB-479D-91BC-A03A0C656C16}"/>
                </a:ext>
              </a:extLst>
            </p:cNvPr>
            <p:cNvSpPr/>
            <p:nvPr/>
          </p:nvSpPr>
          <p:spPr>
            <a:xfrm rot="8651905">
              <a:off x="4910048" y="449581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2" name="Овал 331">
              <a:extLst>
                <a:ext uri="{FF2B5EF4-FFF2-40B4-BE49-F238E27FC236}">
                  <a16:creationId xmlns:a16="http://schemas.microsoft.com/office/drawing/2014/main" id="{E4C3A92B-84EF-473C-9C69-4D5C460B8813}"/>
                </a:ext>
              </a:extLst>
            </p:cNvPr>
            <p:cNvSpPr/>
            <p:nvPr/>
          </p:nvSpPr>
          <p:spPr>
            <a:xfrm rot="8651905">
              <a:off x="4976638" y="456339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3" name="Овал 332">
              <a:extLst>
                <a:ext uri="{FF2B5EF4-FFF2-40B4-BE49-F238E27FC236}">
                  <a16:creationId xmlns:a16="http://schemas.microsoft.com/office/drawing/2014/main" id="{4D10AE99-3435-45D1-9B87-3FCA27C806A5}"/>
                </a:ext>
              </a:extLst>
            </p:cNvPr>
            <p:cNvSpPr/>
            <p:nvPr/>
          </p:nvSpPr>
          <p:spPr>
            <a:xfrm rot="8651905">
              <a:off x="4577804" y="446302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4" name="Овал 333">
              <a:extLst>
                <a:ext uri="{FF2B5EF4-FFF2-40B4-BE49-F238E27FC236}">
                  <a16:creationId xmlns:a16="http://schemas.microsoft.com/office/drawing/2014/main" id="{0595FE7B-4FC0-4DAC-A493-C33D91F2D8F2}"/>
                </a:ext>
              </a:extLst>
            </p:cNvPr>
            <p:cNvSpPr/>
            <p:nvPr/>
          </p:nvSpPr>
          <p:spPr>
            <a:xfrm rot="8651905">
              <a:off x="4644395" y="453060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5" name="Овал 334">
              <a:extLst>
                <a:ext uri="{FF2B5EF4-FFF2-40B4-BE49-F238E27FC236}">
                  <a16:creationId xmlns:a16="http://schemas.microsoft.com/office/drawing/2014/main" id="{77080943-357F-4EC9-8F3B-ED9F4A1E37E4}"/>
                </a:ext>
              </a:extLst>
            </p:cNvPr>
            <p:cNvSpPr/>
            <p:nvPr/>
          </p:nvSpPr>
          <p:spPr>
            <a:xfrm rot="8651905">
              <a:off x="4710985" y="459818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6" name="Овал 335">
              <a:extLst>
                <a:ext uri="{FF2B5EF4-FFF2-40B4-BE49-F238E27FC236}">
                  <a16:creationId xmlns:a16="http://schemas.microsoft.com/office/drawing/2014/main" id="{19891FD8-B39E-4298-BCDF-80D93F018922}"/>
                </a:ext>
              </a:extLst>
            </p:cNvPr>
            <p:cNvSpPr/>
            <p:nvPr/>
          </p:nvSpPr>
          <p:spPr>
            <a:xfrm rot="8651905">
              <a:off x="4777576" y="466575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7" name="Овал 336">
              <a:extLst>
                <a:ext uri="{FF2B5EF4-FFF2-40B4-BE49-F238E27FC236}">
                  <a16:creationId xmlns:a16="http://schemas.microsoft.com/office/drawing/2014/main" id="{D603EB4C-6BD8-4801-8911-9A844CCEDD97}"/>
                </a:ext>
              </a:extLst>
            </p:cNvPr>
            <p:cNvSpPr/>
            <p:nvPr/>
          </p:nvSpPr>
          <p:spPr>
            <a:xfrm rot="8651905">
              <a:off x="4589864" y="46181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8" name="Овал 337">
              <a:extLst>
                <a:ext uri="{FF2B5EF4-FFF2-40B4-BE49-F238E27FC236}">
                  <a16:creationId xmlns:a16="http://schemas.microsoft.com/office/drawing/2014/main" id="{C66D4207-DD38-46FD-A91C-45E9B2F5BFD9}"/>
                </a:ext>
              </a:extLst>
            </p:cNvPr>
            <p:cNvSpPr/>
            <p:nvPr/>
          </p:nvSpPr>
          <p:spPr>
            <a:xfrm rot="8651905">
              <a:off x="4656454" y="4685723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9" name="Овал 338">
              <a:extLst>
                <a:ext uri="{FF2B5EF4-FFF2-40B4-BE49-F238E27FC236}">
                  <a16:creationId xmlns:a16="http://schemas.microsoft.com/office/drawing/2014/main" id="{2F892353-4A1C-4064-A90C-C6139F7535E8}"/>
                </a:ext>
              </a:extLst>
            </p:cNvPr>
            <p:cNvSpPr/>
            <p:nvPr/>
          </p:nvSpPr>
          <p:spPr>
            <a:xfrm rot="8651905">
              <a:off x="4931764" y="4368099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0" name="Овал 339">
              <a:extLst>
                <a:ext uri="{FF2B5EF4-FFF2-40B4-BE49-F238E27FC236}">
                  <a16:creationId xmlns:a16="http://schemas.microsoft.com/office/drawing/2014/main" id="{79FB2496-A13C-4193-BD63-29FE4A5CDCF3}"/>
                </a:ext>
              </a:extLst>
            </p:cNvPr>
            <p:cNvSpPr/>
            <p:nvPr/>
          </p:nvSpPr>
          <p:spPr>
            <a:xfrm rot="8651905">
              <a:off x="4998355" y="4435675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1" name="Овал 340">
              <a:extLst>
                <a:ext uri="{FF2B5EF4-FFF2-40B4-BE49-F238E27FC236}">
                  <a16:creationId xmlns:a16="http://schemas.microsoft.com/office/drawing/2014/main" id="{A90FAD2C-1005-49D2-8807-912EEBE4E6F9}"/>
                </a:ext>
              </a:extLst>
            </p:cNvPr>
            <p:cNvSpPr/>
            <p:nvPr/>
          </p:nvSpPr>
          <p:spPr>
            <a:xfrm rot="7691066" flipH="1">
              <a:off x="5052475" y="368977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2" name="Овал 341">
              <a:extLst>
                <a:ext uri="{FF2B5EF4-FFF2-40B4-BE49-F238E27FC236}">
                  <a16:creationId xmlns:a16="http://schemas.microsoft.com/office/drawing/2014/main" id="{BFEA7A98-DC78-4C83-94A8-DE7AA554DBC7}"/>
                </a:ext>
              </a:extLst>
            </p:cNvPr>
            <p:cNvSpPr/>
            <p:nvPr/>
          </p:nvSpPr>
          <p:spPr>
            <a:xfrm rot="7691066" flipH="1">
              <a:off x="5119066" y="375735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3" name="Овал 342">
              <a:extLst>
                <a:ext uri="{FF2B5EF4-FFF2-40B4-BE49-F238E27FC236}">
                  <a16:creationId xmlns:a16="http://schemas.microsoft.com/office/drawing/2014/main" id="{5E1ECBCE-BC64-4DA8-AC1C-B55DFA79CBC0}"/>
                </a:ext>
              </a:extLst>
            </p:cNvPr>
            <p:cNvSpPr/>
            <p:nvPr/>
          </p:nvSpPr>
          <p:spPr>
            <a:xfrm rot="7691066" flipH="1">
              <a:off x="5185656" y="382492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4" name="Овал 343">
              <a:extLst>
                <a:ext uri="{FF2B5EF4-FFF2-40B4-BE49-F238E27FC236}">
                  <a16:creationId xmlns:a16="http://schemas.microsoft.com/office/drawing/2014/main" id="{FFEBA506-37F0-4BA4-9715-4E8B8D5CA2FC}"/>
                </a:ext>
              </a:extLst>
            </p:cNvPr>
            <p:cNvSpPr/>
            <p:nvPr/>
          </p:nvSpPr>
          <p:spPr>
            <a:xfrm rot="7691066" flipH="1">
              <a:off x="5252247" y="389250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5" name="Овал 344">
              <a:extLst>
                <a:ext uri="{FF2B5EF4-FFF2-40B4-BE49-F238E27FC236}">
                  <a16:creationId xmlns:a16="http://schemas.microsoft.com/office/drawing/2014/main" id="{5F0BA203-2C9B-4520-8052-DFA4115FF60E}"/>
                </a:ext>
              </a:extLst>
            </p:cNvPr>
            <p:cNvSpPr/>
            <p:nvPr/>
          </p:nvSpPr>
          <p:spPr>
            <a:xfrm rot="7691066" flipH="1">
              <a:off x="5318837" y="396007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6" name="Овал 345">
              <a:extLst>
                <a:ext uri="{FF2B5EF4-FFF2-40B4-BE49-F238E27FC236}">
                  <a16:creationId xmlns:a16="http://schemas.microsoft.com/office/drawing/2014/main" id="{2EF66CC1-8AC0-48F9-9E85-3E982B20A107}"/>
                </a:ext>
              </a:extLst>
            </p:cNvPr>
            <p:cNvSpPr/>
            <p:nvPr/>
          </p:nvSpPr>
          <p:spPr>
            <a:xfrm rot="7691066" flipH="1">
              <a:off x="5428625" y="4034045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7" name="Овал 346">
              <a:extLst>
                <a:ext uri="{FF2B5EF4-FFF2-40B4-BE49-F238E27FC236}">
                  <a16:creationId xmlns:a16="http://schemas.microsoft.com/office/drawing/2014/main" id="{3B199B6B-554C-4144-B8DC-8F660C8CEC70}"/>
                </a:ext>
              </a:extLst>
            </p:cNvPr>
            <p:cNvSpPr/>
            <p:nvPr/>
          </p:nvSpPr>
          <p:spPr>
            <a:xfrm rot="7691066" flipH="1">
              <a:off x="5495216" y="411017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8" name="Овал 347">
              <a:extLst>
                <a:ext uri="{FF2B5EF4-FFF2-40B4-BE49-F238E27FC236}">
                  <a16:creationId xmlns:a16="http://schemas.microsoft.com/office/drawing/2014/main" id="{37885B26-9DA0-4A7E-9B49-CFEA979A1047}"/>
                </a:ext>
              </a:extLst>
            </p:cNvPr>
            <p:cNvSpPr/>
            <p:nvPr/>
          </p:nvSpPr>
          <p:spPr>
            <a:xfrm rot="7691066" flipH="1">
              <a:off x="5239478" y="371994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9" name="Овал 348">
              <a:extLst>
                <a:ext uri="{FF2B5EF4-FFF2-40B4-BE49-F238E27FC236}">
                  <a16:creationId xmlns:a16="http://schemas.microsoft.com/office/drawing/2014/main" id="{EC091F35-953F-4A87-B78F-41BAAB8DDDCD}"/>
                </a:ext>
              </a:extLst>
            </p:cNvPr>
            <p:cNvSpPr/>
            <p:nvPr/>
          </p:nvSpPr>
          <p:spPr>
            <a:xfrm rot="7691066" flipH="1">
              <a:off x="5306068" y="378752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0" name="Овал 349">
              <a:extLst>
                <a:ext uri="{FF2B5EF4-FFF2-40B4-BE49-F238E27FC236}">
                  <a16:creationId xmlns:a16="http://schemas.microsoft.com/office/drawing/2014/main" id="{8AA93836-6A44-4A78-9A02-010AB9DE5A09}"/>
                </a:ext>
              </a:extLst>
            </p:cNvPr>
            <p:cNvSpPr/>
            <p:nvPr/>
          </p:nvSpPr>
          <p:spPr>
            <a:xfrm rot="7691066" flipH="1">
              <a:off x="5372659" y="385510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1" name="Овал 350">
              <a:extLst>
                <a:ext uri="{FF2B5EF4-FFF2-40B4-BE49-F238E27FC236}">
                  <a16:creationId xmlns:a16="http://schemas.microsoft.com/office/drawing/2014/main" id="{D9E30BE9-A984-4591-9CDD-DE58779A897C}"/>
                </a:ext>
              </a:extLst>
            </p:cNvPr>
            <p:cNvSpPr/>
            <p:nvPr/>
          </p:nvSpPr>
          <p:spPr>
            <a:xfrm rot="7691066" flipH="1">
              <a:off x="5439249" y="388985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2" name="Овал 351">
              <a:extLst>
                <a:ext uri="{FF2B5EF4-FFF2-40B4-BE49-F238E27FC236}">
                  <a16:creationId xmlns:a16="http://schemas.microsoft.com/office/drawing/2014/main" id="{B3139DAB-2F43-4D0D-BE94-3565263D15E9}"/>
                </a:ext>
              </a:extLst>
            </p:cNvPr>
            <p:cNvSpPr/>
            <p:nvPr/>
          </p:nvSpPr>
          <p:spPr>
            <a:xfrm rot="7691066" flipH="1">
              <a:off x="5040415" y="382231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3" name="Овал 352">
              <a:extLst>
                <a:ext uri="{FF2B5EF4-FFF2-40B4-BE49-F238E27FC236}">
                  <a16:creationId xmlns:a16="http://schemas.microsoft.com/office/drawing/2014/main" id="{D5AA0BC2-0372-464C-8DAA-15E86C87BA97}"/>
                </a:ext>
              </a:extLst>
            </p:cNvPr>
            <p:cNvSpPr/>
            <p:nvPr/>
          </p:nvSpPr>
          <p:spPr>
            <a:xfrm rot="7691066" flipH="1">
              <a:off x="5107006" y="388988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4" name="Овал 353">
              <a:extLst>
                <a:ext uri="{FF2B5EF4-FFF2-40B4-BE49-F238E27FC236}">
                  <a16:creationId xmlns:a16="http://schemas.microsoft.com/office/drawing/2014/main" id="{3419261C-527D-4524-A113-4BB6A97BBB6F}"/>
                </a:ext>
              </a:extLst>
            </p:cNvPr>
            <p:cNvSpPr/>
            <p:nvPr/>
          </p:nvSpPr>
          <p:spPr>
            <a:xfrm rot="7691066" flipH="1">
              <a:off x="5173596" y="395746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Овал 354">
              <a:extLst>
                <a:ext uri="{FF2B5EF4-FFF2-40B4-BE49-F238E27FC236}">
                  <a16:creationId xmlns:a16="http://schemas.microsoft.com/office/drawing/2014/main" id="{5F06985C-1E9D-419D-9A2C-F9EDBCE4904D}"/>
                </a:ext>
              </a:extLst>
            </p:cNvPr>
            <p:cNvSpPr/>
            <p:nvPr/>
          </p:nvSpPr>
          <p:spPr>
            <a:xfrm rot="7691066" flipH="1">
              <a:off x="5298244" y="405303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6" name="Овал 355">
              <a:extLst>
                <a:ext uri="{FF2B5EF4-FFF2-40B4-BE49-F238E27FC236}">
                  <a16:creationId xmlns:a16="http://schemas.microsoft.com/office/drawing/2014/main" id="{8CBAFEBA-8DE8-47B9-BB20-C70712651B44}"/>
                </a:ext>
              </a:extLst>
            </p:cNvPr>
            <p:cNvSpPr/>
            <p:nvPr/>
          </p:nvSpPr>
          <p:spPr>
            <a:xfrm rot="7691066" flipH="1">
              <a:off x="5072756" y="398940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7" name="Овал 356">
              <a:extLst>
                <a:ext uri="{FF2B5EF4-FFF2-40B4-BE49-F238E27FC236}">
                  <a16:creationId xmlns:a16="http://schemas.microsoft.com/office/drawing/2014/main" id="{2150F358-16C5-4D73-8F1F-B61B495632DE}"/>
                </a:ext>
              </a:extLst>
            </p:cNvPr>
            <p:cNvSpPr/>
            <p:nvPr/>
          </p:nvSpPr>
          <p:spPr>
            <a:xfrm rot="7691066" flipH="1">
              <a:off x="5185500" y="407046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8" name="Овал 357">
              <a:extLst>
                <a:ext uri="{FF2B5EF4-FFF2-40B4-BE49-F238E27FC236}">
                  <a16:creationId xmlns:a16="http://schemas.microsoft.com/office/drawing/2014/main" id="{52C34847-18C8-40F1-8CAA-7C8D61EF0ADB}"/>
                </a:ext>
              </a:extLst>
            </p:cNvPr>
            <p:cNvSpPr/>
            <p:nvPr/>
          </p:nvSpPr>
          <p:spPr>
            <a:xfrm rot="7691066" flipH="1">
              <a:off x="5394375" y="372738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9" name="Овал 358">
              <a:extLst>
                <a:ext uri="{FF2B5EF4-FFF2-40B4-BE49-F238E27FC236}">
                  <a16:creationId xmlns:a16="http://schemas.microsoft.com/office/drawing/2014/main" id="{D8285E6B-9E09-4703-B79A-6163F61F6BA5}"/>
                </a:ext>
              </a:extLst>
            </p:cNvPr>
            <p:cNvSpPr/>
            <p:nvPr/>
          </p:nvSpPr>
          <p:spPr>
            <a:xfrm rot="7691066" flipH="1">
              <a:off x="5460966" y="376214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0" name="Овал 359">
              <a:extLst>
                <a:ext uri="{FF2B5EF4-FFF2-40B4-BE49-F238E27FC236}">
                  <a16:creationId xmlns:a16="http://schemas.microsoft.com/office/drawing/2014/main" id="{C2A21300-32A5-4D47-AFCB-7872EA616F5D}"/>
                </a:ext>
              </a:extLst>
            </p:cNvPr>
            <p:cNvSpPr/>
            <p:nvPr/>
          </p:nvSpPr>
          <p:spPr>
            <a:xfrm rot="8651905">
              <a:off x="4158057" y="366933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1" name="Овал 360">
              <a:extLst>
                <a:ext uri="{FF2B5EF4-FFF2-40B4-BE49-F238E27FC236}">
                  <a16:creationId xmlns:a16="http://schemas.microsoft.com/office/drawing/2014/main" id="{ED0300B2-CB3A-4449-9E36-33A903FC4D72}"/>
                </a:ext>
              </a:extLst>
            </p:cNvPr>
            <p:cNvSpPr/>
            <p:nvPr/>
          </p:nvSpPr>
          <p:spPr>
            <a:xfrm rot="8651905">
              <a:off x="4224647" y="373690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2" name="Овал 361">
              <a:extLst>
                <a:ext uri="{FF2B5EF4-FFF2-40B4-BE49-F238E27FC236}">
                  <a16:creationId xmlns:a16="http://schemas.microsoft.com/office/drawing/2014/main" id="{B7697086-3FD7-42FC-A131-0B2C443E2726}"/>
                </a:ext>
              </a:extLst>
            </p:cNvPr>
            <p:cNvSpPr/>
            <p:nvPr/>
          </p:nvSpPr>
          <p:spPr>
            <a:xfrm rot="8651905">
              <a:off x="4291238" y="3804483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3" name="Овал 362">
              <a:extLst>
                <a:ext uri="{FF2B5EF4-FFF2-40B4-BE49-F238E27FC236}">
                  <a16:creationId xmlns:a16="http://schemas.microsoft.com/office/drawing/2014/main" id="{53DFA6F4-A681-424B-AB1C-9EFE6D4221E7}"/>
                </a:ext>
              </a:extLst>
            </p:cNvPr>
            <p:cNvSpPr/>
            <p:nvPr/>
          </p:nvSpPr>
          <p:spPr>
            <a:xfrm rot="8651905">
              <a:off x="4357828" y="3872059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4" name="Овал 363">
              <a:extLst>
                <a:ext uri="{FF2B5EF4-FFF2-40B4-BE49-F238E27FC236}">
                  <a16:creationId xmlns:a16="http://schemas.microsoft.com/office/drawing/2014/main" id="{06A2F262-37EC-4B2D-B7ED-894F1D5909A9}"/>
                </a:ext>
              </a:extLst>
            </p:cNvPr>
            <p:cNvSpPr/>
            <p:nvPr/>
          </p:nvSpPr>
          <p:spPr>
            <a:xfrm rot="8651905">
              <a:off x="4424419" y="3939636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5" name="Овал 364">
              <a:extLst>
                <a:ext uri="{FF2B5EF4-FFF2-40B4-BE49-F238E27FC236}">
                  <a16:creationId xmlns:a16="http://schemas.microsoft.com/office/drawing/2014/main" id="{2DEA0386-DEEF-4DE5-8160-92C3C073DAD6}"/>
                </a:ext>
              </a:extLst>
            </p:cNvPr>
            <p:cNvSpPr/>
            <p:nvPr/>
          </p:nvSpPr>
          <p:spPr>
            <a:xfrm rot="8651905">
              <a:off x="4491009" y="4007212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6" name="Овал 365">
              <a:extLst>
                <a:ext uri="{FF2B5EF4-FFF2-40B4-BE49-F238E27FC236}">
                  <a16:creationId xmlns:a16="http://schemas.microsoft.com/office/drawing/2014/main" id="{E7B7CFF9-5133-4EDA-8BA5-F39F5831931F}"/>
                </a:ext>
              </a:extLst>
            </p:cNvPr>
            <p:cNvSpPr/>
            <p:nvPr/>
          </p:nvSpPr>
          <p:spPr>
            <a:xfrm rot="8651905">
              <a:off x="4557600" y="4074788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7" name="Овал 366">
              <a:extLst>
                <a:ext uri="{FF2B5EF4-FFF2-40B4-BE49-F238E27FC236}">
                  <a16:creationId xmlns:a16="http://schemas.microsoft.com/office/drawing/2014/main" id="{1C0DAEA8-E95A-4F7C-96C1-359E9ECA264E}"/>
                </a:ext>
              </a:extLst>
            </p:cNvPr>
            <p:cNvSpPr/>
            <p:nvPr/>
          </p:nvSpPr>
          <p:spPr>
            <a:xfrm rot="8651905">
              <a:off x="4345059" y="3699505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8" name="Овал 367">
              <a:extLst>
                <a:ext uri="{FF2B5EF4-FFF2-40B4-BE49-F238E27FC236}">
                  <a16:creationId xmlns:a16="http://schemas.microsoft.com/office/drawing/2014/main" id="{DF9A37D8-E857-4FCF-B298-8C76DDFB51A1}"/>
                </a:ext>
              </a:extLst>
            </p:cNvPr>
            <p:cNvSpPr/>
            <p:nvPr/>
          </p:nvSpPr>
          <p:spPr>
            <a:xfrm rot="8651905">
              <a:off x="4411650" y="376708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9" name="Овал 368">
              <a:extLst>
                <a:ext uri="{FF2B5EF4-FFF2-40B4-BE49-F238E27FC236}">
                  <a16:creationId xmlns:a16="http://schemas.microsoft.com/office/drawing/2014/main" id="{BB977D06-CCF0-4BD8-82D1-329BEAFDEBFC}"/>
                </a:ext>
              </a:extLst>
            </p:cNvPr>
            <p:cNvSpPr/>
            <p:nvPr/>
          </p:nvSpPr>
          <p:spPr>
            <a:xfrm rot="8651905">
              <a:off x="4478240" y="383465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0" name="Овал 369">
              <a:extLst>
                <a:ext uri="{FF2B5EF4-FFF2-40B4-BE49-F238E27FC236}">
                  <a16:creationId xmlns:a16="http://schemas.microsoft.com/office/drawing/2014/main" id="{B8BD2DB0-1674-49D0-AB8D-AD7778BE09E4}"/>
                </a:ext>
              </a:extLst>
            </p:cNvPr>
            <p:cNvSpPr/>
            <p:nvPr/>
          </p:nvSpPr>
          <p:spPr>
            <a:xfrm rot="8651905">
              <a:off x="4544831" y="3902233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1" name="Овал 370">
              <a:extLst>
                <a:ext uri="{FF2B5EF4-FFF2-40B4-BE49-F238E27FC236}">
                  <a16:creationId xmlns:a16="http://schemas.microsoft.com/office/drawing/2014/main" id="{FC4EA7D0-6FD6-4B8A-97C6-370E816B87F6}"/>
                </a:ext>
              </a:extLst>
            </p:cNvPr>
            <p:cNvSpPr/>
            <p:nvPr/>
          </p:nvSpPr>
          <p:spPr>
            <a:xfrm rot="8651905">
              <a:off x="4145997" y="3801869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2" name="Овал 371">
              <a:extLst>
                <a:ext uri="{FF2B5EF4-FFF2-40B4-BE49-F238E27FC236}">
                  <a16:creationId xmlns:a16="http://schemas.microsoft.com/office/drawing/2014/main" id="{FEDBCAB2-0F0D-43C4-9054-ECF9D28EE690}"/>
                </a:ext>
              </a:extLst>
            </p:cNvPr>
            <p:cNvSpPr/>
            <p:nvPr/>
          </p:nvSpPr>
          <p:spPr>
            <a:xfrm rot="8651905">
              <a:off x="4212588" y="3869445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3" name="Овал 372">
              <a:extLst>
                <a:ext uri="{FF2B5EF4-FFF2-40B4-BE49-F238E27FC236}">
                  <a16:creationId xmlns:a16="http://schemas.microsoft.com/office/drawing/2014/main" id="{A5E46C2F-757F-4C61-ABB3-E965AB7EAFD7}"/>
                </a:ext>
              </a:extLst>
            </p:cNvPr>
            <p:cNvSpPr/>
            <p:nvPr/>
          </p:nvSpPr>
          <p:spPr>
            <a:xfrm rot="8651905">
              <a:off x="4279178" y="393702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4" name="Овал 373">
              <a:extLst>
                <a:ext uri="{FF2B5EF4-FFF2-40B4-BE49-F238E27FC236}">
                  <a16:creationId xmlns:a16="http://schemas.microsoft.com/office/drawing/2014/main" id="{5C4F511E-129E-4227-9865-088478425E21}"/>
                </a:ext>
              </a:extLst>
            </p:cNvPr>
            <p:cNvSpPr/>
            <p:nvPr/>
          </p:nvSpPr>
          <p:spPr>
            <a:xfrm rot="8651905">
              <a:off x="4345769" y="400459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5" name="Овал 374">
              <a:extLst>
                <a:ext uri="{FF2B5EF4-FFF2-40B4-BE49-F238E27FC236}">
                  <a16:creationId xmlns:a16="http://schemas.microsoft.com/office/drawing/2014/main" id="{04503567-1399-4DE0-B511-42ED1C79BB31}"/>
                </a:ext>
              </a:extLst>
            </p:cNvPr>
            <p:cNvSpPr/>
            <p:nvPr/>
          </p:nvSpPr>
          <p:spPr>
            <a:xfrm rot="8651905">
              <a:off x="4158057" y="3956988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6" name="Овал 375">
              <a:extLst>
                <a:ext uri="{FF2B5EF4-FFF2-40B4-BE49-F238E27FC236}">
                  <a16:creationId xmlns:a16="http://schemas.microsoft.com/office/drawing/2014/main" id="{82604531-38FA-4AB7-ADF3-5976FDFA39A7}"/>
                </a:ext>
              </a:extLst>
            </p:cNvPr>
            <p:cNvSpPr/>
            <p:nvPr/>
          </p:nvSpPr>
          <p:spPr>
            <a:xfrm rot="8651905">
              <a:off x="4224647" y="4024564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7" name="Овал 376">
              <a:extLst>
                <a:ext uri="{FF2B5EF4-FFF2-40B4-BE49-F238E27FC236}">
                  <a16:creationId xmlns:a16="http://schemas.microsoft.com/office/drawing/2014/main" id="{62C43B8D-83FC-4957-A383-830299A8E67D}"/>
                </a:ext>
              </a:extLst>
            </p:cNvPr>
            <p:cNvSpPr/>
            <p:nvPr/>
          </p:nvSpPr>
          <p:spPr>
            <a:xfrm rot="8651905">
              <a:off x="4499957" y="3706940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8" name="Овал 377">
              <a:extLst>
                <a:ext uri="{FF2B5EF4-FFF2-40B4-BE49-F238E27FC236}">
                  <a16:creationId xmlns:a16="http://schemas.microsoft.com/office/drawing/2014/main" id="{5FF50CA8-9066-4474-BAC6-E0DE792038EE}"/>
                </a:ext>
              </a:extLst>
            </p:cNvPr>
            <p:cNvSpPr/>
            <p:nvPr/>
          </p:nvSpPr>
          <p:spPr>
            <a:xfrm rot="8651905">
              <a:off x="4566548" y="377451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9" name="Группа 378">
            <a:extLst>
              <a:ext uri="{FF2B5EF4-FFF2-40B4-BE49-F238E27FC236}">
                <a16:creationId xmlns:a16="http://schemas.microsoft.com/office/drawing/2014/main" id="{B7A1BEEC-4282-4056-8385-6E80E1248B65}"/>
              </a:ext>
            </a:extLst>
          </p:cNvPr>
          <p:cNvGrpSpPr/>
          <p:nvPr/>
        </p:nvGrpSpPr>
        <p:grpSpPr>
          <a:xfrm>
            <a:off x="8472269" y="2152857"/>
            <a:ext cx="2976424" cy="2616504"/>
            <a:chOff x="6287420" y="3386358"/>
            <a:chExt cx="2062351" cy="1812964"/>
          </a:xfrm>
        </p:grpSpPr>
        <p:cxnSp>
          <p:nvCxnSpPr>
            <p:cNvPr id="380" name="Прямая со стрелкой 379">
              <a:extLst>
                <a:ext uri="{FF2B5EF4-FFF2-40B4-BE49-F238E27FC236}">
                  <a16:creationId xmlns:a16="http://schemas.microsoft.com/office/drawing/2014/main" id="{E38C96E2-B0BD-4DAB-8018-485DDC1CD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0404" y="3386358"/>
              <a:ext cx="0" cy="18129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Прямая со стрелкой 380">
              <a:extLst>
                <a:ext uri="{FF2B5EF4-FFF2-40B4-BE49-F238E27FC236}">
                  <a16:creationId xmlns:a16="http://schemas.microsoft.com/office/drawing/2014/main" id="{2BB18A64-5BE8-461F-B81D-11E64164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7420" y="4947753"/>
              <a:ext cx="20623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Овал 381">
              <a:extLst>
                <a:ext uri="{FF2B5EF4-FFF2-40B4-BE49-F238E27FC236}">
                  <a16:creationId xmlns:a16="http://schemas.microsoft.com/office/drawing/2014/main" id="{D61393E1-E7FF-40DB-9B64-56DAEE19CE66}"/>
                </a:ext>
              </a:extLst>
            </p:cNvPr>
            <p:cNvSpPr/>
            <p:nvPr/>
          </p:nvSpPr>
          <p:spPr>
            <a:xfrm rot="8651905">
              <a:off x="7184591" y="4304401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3" name="Овал 382">
              <a:extLst>
                <a:ext uri="{FF2B5EF4-FFF2-40B4-BE49-F238E27FC236}">
                  <a16:creationId xmlns:a16="http://schemas.microsoft.com/office/drawing/2014/main" id="{BD67D2E6-45B7-4516-A45B-7E28DBBB0656}"/>
                </a:ext>
              </a:extLst>
            </p:cNvPr>
            <p:cNvSpPr/>
            <p:nvPr/>
          </p:nvSpPr>
          <p:spPr>
            <a:xfrm rot="8651905">
              <a:off x="7253110" y="4376239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4" name="Овал 383">
              <a:extLst>
                <a:ext uri="{FF2B5EF4-FFF2-40B4-BE49-F238E27FC236}">
                  <a16:creationId xmlns:a16="http://schemas.microsoft.com/office/drawing/2014/main" id="{084F1550-A18D-4988-B708-26833741A414}"/>
                </a:ext>
              </a:extLst>
            </p:cNvPr>
            <p:cNvSpPr/>
            <p:nvPr/>
          </p:nvSpPr>
          <p:spPr>
            <a:xfrm rot="8651905">
              <a:off x="7321629" y="444807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5" name="Овал 384">
              <a:extLst>
                <a:ext uri="{FF2B5EF4-FFF2-40B4-BE49-F238E27FC236}">
                  <a16:creationId xmlns:a16="http://schemas.microsoft.com/office/drawing/2014/main" id="{3EC89A75-72A9-4569-B817-E8EB6A1140F2}"/>
                </a:ext>
              </a:extLst>
            </p:cNvPr>
            <p:cNvSpPr/>
            <p:nvPr/>
          </p:nvSpPr>
          <p:spPr>
            <a:xfrm rot="8651905">
              <a:off x="7390148" y="451991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6" name="Овал 385">
              <a:extLst>
                <a:ext uri="{FF2B5EF4-FFF2-40B4-BE49-F238E27FC236}">
                  <a16:creationId xmlns:a16="http://schemas.microsoft.com/office/drawing/2014/main" id="{85CFA813-ABDA-414A-8ED2-32EAC82AE6E9}"/>
                </a:ext>
              </a:extLst>
            </p:cNvPr>
            <p:cNvSpPr/>
            <p:nvPr/>
          </p:nvSpPr>
          <p:spPr>
            <a:xfrm rot="8651905">
              <a:off x="7458666" y="4591756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7" name="Овал 386">
              <a:extLst>
                <a:ext uri="{FF2B5EF4-FFF2-40B4-BE49-F238E27FC236}">
                  <a16:creationId xmlns:a16="http://schemas.microsoft.com/office/drawing/2014/main" id="{E17B72CA-BDE3-4120-96EE-A5D412145078}"/>
                </a:ext>
              </a:extLst>
            </p:cNvPr>
            <p:cNvSpPr/>
            <p:nvPr/>
          </p:nvSpPr>
          <p:spPr>
            <a:xfrm rot="8651905">
              <a:off x="7527185" y="466359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8" name="Овал 387">
              <a:extLst>
                <a:ext uri="{FF2B5EF4-FFF2-40B4-BE49-F238E27FC236}">
                  <a16:creationId xmlns:a16="http://schemas.microsoft.com/office/drawing/2014/main" id="{CC2E5D57-FB3F-4BC9-B7E6-FE8FE6489E5A}"/>
                </a:ext>
              </a:extLst>
            </p:cNvPr>
            <p:cNvSpPr/>
            <p:nvPr/>
          </p:nvSpPr>
          <p:spPr>
            <a:xfrm rot="8651905">
              <a:off x="7595704" y="4735433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9" name="Овал 388">
              <a:extLst>
                <a:ext uri="{FF2B5EF4-FFF2-40B4-BE49-F238E27FC236}">
                  <a16:creationId xmlns:a16="http://schemas.microsoft.com/office/drawing/2014/main" id="{39F0F5F0-232E-4596-81BC-722648D3819A}"/>
                </a:ext>
              </a:extLst>
            </p:cNvPr>
            <p:cNvSpPr/>
            <p:nvPr/>
          </p:nvSpPr>
          <p:spPr>
            <a:xfrm rot="8651905">
              <a:off x="7377009" y="433647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0" name="Овал 389">
              <a:extLst>
                <a:ext uri="{FF2B5EF4-FFF2-40B4-BE49-F238E27FC236}">
                  <a16:creationId xmlns:a16="http://schemas.microsoft.com/office/drawing/2014/main" id="{C1FF7076-DAB6-4000-B409-652E1DC44E95}"/>
                </a:ext>
              </a:extLst>
            </p:cNvPr>
            <p:cNvSpPr/>
            <p:nvPr/>
          </p:nvSpPr>
          <p:spPr>
            <a:xfrm rot="8651905">
              <a:off x="7445528" y="440831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1" name="Овал 390">
              <a:extLst>
                <a:ext uri="{FF2B5EF4-FFF2-40B4-BE49-F238E27FC236}">
                  <a16:creationId xmlns:a16="http://schemas.microsoft.com/office/drawing/2014/main" id="{884CA8B7-5884-417D-B13D-0A3415474A94}"/>
                </a:ext>
              </a:extLst>
            </p:cNvPr>
            <p:cNvSpPr/>
            <p:nvPr/>
          </p:nvSpPr>
          <p:spPr>
            <a:xfrm rot="8651905">
              <a:off x="7514047" y="448015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2" name="Овал 391">
              <a:extLst>
                <a:ext uri="{FF2B5EF4-FFF2-40B4-BE49-F238E27FC236}">
                  <a16:creationId xmlns:a16="http://schemas.microsoft.com/office/drawing/2014/main" id="{E78CBD90-9ADF-4A82-9953-D32C98F98FE5}"/>
                </a:ext>
              </a:extLst>
            </p:cNvPr>
            <p:cNvSpPr/>
            <p:nvPr/>
          </p:nvSpPr>
          <p:spPr>
            <a:xfrm rot="8651905">
              <a:off x="7582565" y="4551994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3" name="Овал 392">
              <a:extLst>
                <a:ext uri="{FF2B5EF4-FFF2-40B4-BE49-F238E27FC236}">
                  <a16:creationId xmlns:a16="http://schemas.microsoft.com/office/drawing/2014/main" id="{51293CE5-9979-4236-8987-B26A9E6D5B8C}"/>
                </a:ext>
              </a:extLst>
            </p:cNvPr>
            <p:cNvSpPr/>
            <p:nvPr/>
          </p:nvSpPr>
          <p:spPr>
            <a:xfrm rot="8651905">
              <a:off x="7172182" y="4445299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4" name="Овал 393">
              <a:extLst>
                <a:ext uri="{FF2B5EF4-FFF2-40B4-BE49-F238E27FC236}">
                  <a16:creationId xmlns:a16="http://schemas.microsoft.com/office/drawing/2014/main" id="{7E7B0B8B-57CD-4EBD-931D-B0B9D9EA06B8}"/>
                </a:ext>
              </a:extLst>
            </p:cNvPr>
            <p:cNvSpPr/>
            <p:nvPr/>
          </p:nvSpPr>
          <p:spPr>
            <a:xfrm rot="8651905">
              <a:off x="7240701" y="451713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5" name="Овал 394">
              <a:extLst>
                <a:ext uri="{FF2B5EF4-FFF2-40B4-BE49-F238E27FC236}">
                  <a16:creationId xmlns:a16="http://schemas.microsoft.com/office/drawing/2014/main" id="{E17ACEF2-33FC-4360-9703-10B1C610ED34}"/>
                </a:ext>
              </a:extLst>
            </p:cNvPr>
            <p:cNvSpPr/>
            <p:nvPr/>
          </p:nvSpPr>
          <p:spPr>
            <a:xfrm rot="8651905">
              <a:off x="7309220" y="458897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6" name="Овал 395">
              <a:extLst>
                <a:ext uri="{FF2B5EF4-FFF2-40B4-BE49-F238E27FC236}">
                  <a16:creationId xmlns:a16="http://schemas.microsoft.com/office/drawing/2014/main" id="{16635BE6-A925-4547-8F61-518659B8EEB5}"/>
                </a:ext>
              </a:extLst>
            </p:cNvPr>
            <p:cNvSpPr/>
            <p:nvPr/>
          </p:nvSpPr>
          <p:spPr>
            <a:xfrm rot="8651905">
              <a:off x="7377739" y="466081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7" name="Овал 396">
              <a:extLst>
                <a:ext uri="{FF2B5EF4-FFF2-40B4-BE49-F238E27FC236}">
                  <a16:creationId xmlns:a16="http://schemas.microsoft.com/office/drawing/2014/main" id="{0D2BA5FE-9ADC-4F58-B43C-EF77E5D31326}"/>
                </a:ext>
              </a:extLst>
            </p:cNvPr>
            <p:cNvSpPr/>
            <p:nvPr/>
          </p:nvSpPr>
          <p:spPr>
            <a:xfrm rot="8651905">
              <a:off x="7184591" y="4610203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8" name="Овал 397">
              <a:extLst>
                <a:ext uri="{FF2B5EF4-FFF2-40B4-BE49-F238E27FC236}">
                  <a16:creationId xmlns:a16="http://schemas.microsoft.com/office/drawing/2014/main" id="{26FA4792-A68A-4F89-B9EC-D5A1683C69DC}"/>
                </a:ext>
              </a:extLst>
            </p:cNvPr>
            <p:cNvSpPr/>
            <p:nvPr/>
          </p:nvSpPr>
          <p:spPr>
            <a:xfrm rot="8651905">
              <a:off x="7253110" y="4682042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9" name="Овал 398">
              <a:extLst>
                <a:ext uri="{FF2B5EF4-FFF2-40B4-BE49-F238E27FC236}">
                  <a16:creationId xmlns:a16="http://schemas.microsoft.com/office/drawing/2014/main" id="{B50D3577-099A-4233-8ECC-33902BB1773D}"/>
                </a:ext>
              </a:extLst>
            </p:cNvPr>
            <p:cNvSpPr/>
            <p:nvPr/>
          </p:nvSpPr>
          <p:spPr>
            <a:xfrm rot="8651905">
              <a:off x="7536392" y="4344382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0" name="Овал 399">
              <a:extLst>
                <a:ext uri="{FF2B5EF4-FFF2-40B4-BE49-F238E27FC236}">
                  <a16:creationId xmlns:a16="http://schemas.microsoft.com/office/drawing/2014/main" id="{7EAF39E4-8ECA-4266-94FA-2ED328993580}"/>
                </a:ext>
              </a:extLst>
            </p:cNvPr>
            <p:cNvSpPr/>
            <p:nvPr/>
          </p:nvSpPr>
          <p:spPr>
            <a:xfrm rot="8651905">
              <a:off x="7604911" y="4416221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1" name="Овал 400">
              <a:extLst>
                <a:ext uri="{FF2B5EF4-FFF2-40B4-BE49-F238E27FC236}">
                  <a16:creationId xmlns:a16="http://schemas.microsoft.com/office/drawing/2014/main" id="{EEA74A20-9D01-47C6-9DD2-850D4E7E525F}"/>
                </a:ext>
              </a:extLst>
            </p:cNvPr>
            <p:cNvSpPr/>
            <p:nvPr/>
          </p:nvSpPr>
          <p:spPr>
            <a:xfrm rot="7691066" flipH="1">
              <a:off x="7659237" y="3624611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2" name="Овал 401">
              <a:extLst>
                <a:ext uri="{FF2B5EF4-FFF2-40B4-BE49-F238E27FC236}">
                  <a16:creationId xmlns:a16="http://schemas.microsoft.com/office/drawing/2014/main" id="{98DD2191-E44F-40C6-ABB0-463581E14B1C}"/>
                </a:ext>
              </a:extLst>
            </p:cNvPr>
            <p:cNvSpPr/>
            <p:nvPr/>
          </p:nvSpPr>
          <p:spPr>
            <a:xfrm rot="7691066" flipH="1">
              <a:off x="7727756" y="369644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3" name="Овал 402">
              <a:extLst>
                <a:ext uri="{FF2B5EF4-FFF2-40B4-BE49-F238E27FC236}">
                  <a16:creationId xmlns:a16="http://schemas.microsoft.com/office/drawing/2014/main" id="{7A9AC06A-1B94-412C-89BC-9CA359EC49DB}"/>
                </a:ext>
              </a:extLst>
            </p:cNvPr>
            <p:cNvSpPr/>
            <p:nvPr/>
          </p:nvSpPr>
          <p:spPr>
            <a:xfrm rot="7691066" flipH="1">
              <a:off x="7796275" y="37682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4" name="Овал 403">
              <a:extLst>
                <a:ext uri="{FF2B5EF4-FFF2-40B4-BE49-F238E27FC236}">
                  <a16:creationId xmlns:a16="http://schemas.microsoft.com/office/drawing/2014/main" id="{F534FC20-EDE5-40C9-9AA7-DEE43547C8D4}"/>
                </a:ext>
              </a:extLst>
            </p:cNvPr>
            <p:cNvSpPr/>
            <p:nvPr/>
          </p:nvSpPr>
          <p:spPr>
            <a:xfrm rot="7691066" flipH="1">
              <a:off x="7864793" y="38401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5" name="Овал 404">
              <a:extLst>
                <a:ext uri="{FF2B5EF4-FFF2-40B4-BE49-F238E27FC236}">
                  <a16:creationId xmlns:a16="http://schemas.microsoft.com/office/drawing/2014/main" id="{ADAF3A85-84C2-41D0-B2D0-4C299FAAF61A}"/>
                </a:ext>
              </a:extLst>
            </p:cNvPr>
            <p:cNvSpPr/>
            <p:nvPr/>
          </p:nvSpPr>
          <p:spPr>
            <a:xfrm rot="7691066" flipH="1">
              <a:off x="7933312" y="3911966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6" name="Овал 405">
              <a:extLst>
                <a:ext uri="{FF2B5EF4-FFF2-40B4-BE49-F238E27FC236}">
                  <a16:creationId xmlns:a16="http://schemas.microsoft.com/office/drawing/2014/main" id="{4D04211A-0F2D-4B5A-BC7C-56726069D035}"/>
                </a:ext>
              </a:extLst>
            </p:cNvPr>
            <p:cNvSpPr/>
            <p:nvPr/>
          </p:nvSpPr>
          <p:spPr>
            <a:xfrm rot="7691066" flipH="1">
              <a:off x="8046280" y="399059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7" name="Овал 406">
              <a:extLst>
                <a:ext uri="{FF2B5EF4-FFF2-40B4-BE49-F238E27FC236}">
                  <a16:creationId xmlns:a16="http://schemas.microsoft.com/office/drawing/2014/main" id="{03FDBDC3-9AB6-44E2-9FE7-3034461031CD}"/>
                </a:ext>
              </a:extLst>
            </p:cNvPr>
            <p:cNvSpPr/>
            <p:nvPr/>
          </p:nvSpPr>
          <p:spPr>
            <a:xfrm rot="7691066" flipH="1">
              <a:off x="8114799" y="407152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8" name="Овал 407">
              <a:extLst>
                <a:ext uri="{FF2B5EF4-FFF2-40B4-BE49-F238E27FC236}">
                  <a16:creationId xmlns:a16="http://schemas.microsoft.com/office/drawing/2014/main" id="{3413BAF9-BC3A-4EEF-8177-587D6B8E2AD3}"/>
                </a:ext>
              </a:extLst>
            </p:cNvPr>
            <p:cNvSpPr/>
            <p:nvPr/>
          </p:nvSpPr>
          <p:spPr>
            <a:xfrm rot="7691066" flipH="1">
              <a:off x="7851655" y="36566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9" name="Овал 408">
              <a:extLst>
                <a:ext uri="{FF2B5EF4-FFF2-40B4-BE49-F238E27FC236}">
                  <a16:creationId xmlns:a16="http://schemas.microsoft.com/office/drawing/2014/main" id="{FD136B1F-B80A-4625-BFA1-38CC37676103}"/>
                </a:ext>
              </a:extLst>
            </p:cNvPr>
            <p:cNvSpPr/>
            <p:nvPr/>
          </p:nvSpPr>
          <p:spPr>
            <a:xfrm rot="7691066" flipH="1">
              <a:off x="7920174" y="37285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0" name="Овал 409">
              <a:extLst>
                <a:ext uri="{FF2B5EF4-FFF2-40B4-BE49-F238E27FC236}">
                  <a16:creationId xmlns:a16="http://schemas.microsoft.com/office/drawing/2014/main" id="{6233BD28-4A94-43E8-91AD-AF8B9CF70F6A}"/>
                </a:ext>
              </a:extLst>
            </p:cNvPr>
            <p:cNvSpPr/>
            <p:nvPr/>
          </p:nvSpPr>
          <p:spPr>
            <a:xfrm rot="7691066" flipH="1">
              <a:off x="7988693" y="380036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1" name="Овал 410">
              <a:extLst>
                <a:ext uri="{FF2B5EF4-FFF2-40B4-BE49-F238E27FC236}">
                  <a16:creationId xmlns:a16="http://schemas.microsoft.com/office/drawing/2014/main" id="{255074AD-A045-4EC3-8D36-86E646CC30FA}"/>
                </a:ext>
              </a:extLst>
            </p:cNvPr>
            <p:cNvSpPr/>
            <p:nvPr/>
          </p:nvSpPr>
          <p:spPr>
            <a:xfrm rot="7691066" flipH="1">
              <a:off x="8057211" y="383731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2" name="Овал 411">
              <a:extLst>
                <a:ext uri="{FF2B5EF4-FFF2-40B4-BE49-F238E27FC236}">
                  <a16:creationId xmlns:a16="http://schemas.microsoft.com/office/drawing/2014/main" id="{7383BFD1-810B-451E-A27E-FED406BA79AE}"/>
                </a:ext>
              </a:extLst>
            </p:cNvPr>
            <p:cNvSpPr/>
            <p:nvPr/>
          </p:nvSpPr>
          <p:spPr>
            <a:xfrm rot="7691066" flipH="1">
              <a:off x="7646828" y="376550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3" name="Овал 412">
              <a:extLst>
                <a:ext uri="{FF2B5EF4-FFF2-40B4-BE49-F238E27FC236}">
                  <a16:creationId xmlns:a16="http://schemas.microsoft.com/office/drawing/2014/main" id="{F21EE40A-49DA-4C25-B50A-28F582D4A905}"/>
                </a:ext>
              </a:extLst>
            </p:cNvPr>
            <p:cNvSpPr/>
            <p:nvPr/>
          </p:nvSpPr>
          <p:spPr>
            <a:xfrm rot="7691066" flipH="1">
              <a:off x="7715347" y="383734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4" name="Овал 413">
              <a:extLst>
                <a:ext uri="{FF2B5EF4-FFF2-40B4-BE49-F238E27FC236}">
                  <a16:creationId xmlns:a16="http://schemas.microsoft.com/office/drawing/2014/main" id="{3CD037D3-6F07-474E-9736-07E4F414EBFE}"/>
                </a:ext>
              </a:extLst>
            </p:cNvPr>
            <p:cNvSpPr/>
            <p:nvPr/>
          </p:nvSpPr>
          <p:spPr>
            <a:xfrm rot="7691066" flipH="1">
              <a:off x="7783866" y="39091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5" name="Овал 414">
              <a:extLst>
                <a:ext uri="{FF2B5EF4-FFF2-40B4-BE49-F238E27FC236}">
                  <a16:creationId xmlns:a16="http://schemas.microsoft.com/office/drawing/2014/main" id="{48130517-AE3C-4091-A6C7-7C68D246E928}"/>
                </a:ext>
              </a:extLst>
            </p:cNvPr>
            <p:cNvSpPr/>
            <p:nvPr/>
          </p:nvSpPr>
          <p:spPr>
            <a:xfrm rot="7691066" flipH="1">
              <a:off x="7912123" y="40107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6" name="Овал 415">
              <a:extLst>
                <a:ext uri="{FF2B5EF4-FFF2-40B4-BE49-F238E27FC236}">
                  <a16:creationId xmlns:a16="http://schemas.microsoft.com/office/drawing/2014/main" id="{2CC86CCD-9783-4A80-9A1B-549C82BAF6ED}"/>
                </a:ext>
              </a:extLst>
            </p:cNvPr>
            <p:cNvSpPr/>
            <p:nvPr/>
          </p:nvSpPr>
          <p:spPr>
            <a:xfrm rot="7691066" flipH="1">
              <a:off x="7680105" y="394314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7" name="Овал 416">
              <a:extLst>
                <a:ext uri="{FF2B5EF4-FFF2-40B4-BE49-F238E27FC236}">
                  <a16:creationId xmlns:a16="http://schemas.microsoft.com/office/drawing/2014/main" id="{15844999-BC49-48C4-8584-8E408EF075FF}"/>
                </a:ext>
              </a:extLst>
            </p:cNvPr>
            <p:cNvSpPr/>
            <p:nvPr/>
          </p:nvSpPr>
          <p:spPr>
            <a:xfrm rot="7691066" flipH="1">
              <a:off x="7796114" y="4029314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8" name="Овал 417">
              <a:extLst>
                <a:ext uri="{FF2B5EF4-FFF2-40B4-BE49-F238E27FC236}">
                  <a16:creationId xmlns:a16="http://schemas.microsoft.com/office/drawing/2014/main" id="{9C64683D-426A-4995-812E-B7D208951EBC}"/>
                </a:ext>
              </a:extLst>
            </p:cNvPr>
            <p:cNvSpPr/>
            <p:nvPr/>
          </p:nvSpPr>
          <p:spPr>
            <a:xfrm rot="7691066" flipH="1">
              <a:off x="8011038" y="366459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9" name="Овал 418">
              <a:extLst>
                <a:ext uri="{FF2B5EF4-FFF2-40B4-BE49-F238E27FC236}">
                  <a16:creationId xmlns:a16="http://schemas.microsoft.com/office/drawing/2014/main" id="{37AC8DA9-59D6-4BD7-99D7-09E65D976965}"/>
                </a:ext>
              </a:extLst>
            </p:cNvPr>
            <p:cNvSpPr/>
            <p:nvPr/>
          </p:nvSpPr>
          <p:spPr>
            <a:xfrm rot="7691066" flipH="1">
              <a:off x="8079557" y="370154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0" name="Овал 419">
              <a:extLst>
                <a:ext uri="{FF2B5EF4-FFF2-40B4-BE49-F238E27FC236}">
                  <a16:creationId xmlns:a16="http://schemas.microsoft.com/office/drawing/2014/main" id="{E8F9512E-C2FE-4098-8CC1-CA7BAE299D31}"/>
                </a:ext>
              </a:extLst>
            </p:cNvPr>
            <p:cNvSpPr/>
            <p:nvPr/>
          </p:nvSpPr>
          <p:spPr>
            <a:xfrm rot="8651905">
              <a:off x="6740280" y="360153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1" name="Овал 420">
              <a:extLst>
                <a:ext uri="{FF2B5EF4-FFF2-40B4-BE49-F238E27FC236}">
                  <a16:creationId xmlns:a16="http://schemas.microsoft.com/office/drawing/2014/main" id="{78C74976-A86C-4E1B-8C04-099B33D15C2C}"/>
                </a:ext>
              </a:extLst>
            </p:cNvPr>
            <p:cNvSpPr/>
            <p:nvPr/>
          </p:nvSpPr>
          <p:spPr>
            <a:xfrm rot="8651905">
              <a:off x="6808798" y="3673376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2" name="Овал 421">
              <a:extLst>
                <a:ext uri="{FF2B5EF4-FFF2-40B4-BE49-F238E27FC236}">
                  <a16:creationId xmlns:a16="http://schemas.microsoft.com/office/drawing/2014/main" id="{3D67A6AF-282A-463F-815F-1BD00B64FD6F}"/>
                </a:ext>
              </a:extLst>
            </p:cNvPr>
            <p:cNvSpPr/>
            <p:nvPr/>
          </p:nvSpPr>
          <p:spPr>
            <a:xfrm rot="8651905">
              <a:off x="6877317" y="37452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3" name="Овал 422">
              <a:extLst>
                <a:ext uri="{FF2B5EF4-FFF2-40B4-BE49-F238E27FC236}">
                  <a16:creationId xmlns:a16="http://schemas.microsoft.com/office/drawing/2014/main" id="{0F9CE9BD-221F-423A-A079-CA2C3FAB5504}"/>
                </a:ext>
              </a:extLst>
            </p:cNvPr>
            <p:cNvSpPr/>
            <p:nvPr/>
          </p:nvSpPr>
          <p:spPr>
            <a:xfrm rot="8651905">
              <a:off x="6945836" y="38170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4" name="Овал 423">
              <a:extLst>
                <a:ext uri="{FF2B5EF4-FFF2-40B4-BE49-F238E27FC236}">
                  <a16:creationId xmlns:a16="http://schemas.microsoft.com/office/drawing/2014/main" id="{81365862-F706-43F6-929F-446071A21675}"/>
                </a:ext>
              </a:extLst>
            </p:cNvPr>
            <p:cNvSpPr/>
            <p:nvPr/>
          </p:nvSpPr>
          <p:spPr>
            <a:xfrm rot="8651905">
              <a:off x="7014355" y="38888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5" name="Овал 424">
              <a:extLst>
                <a:ext uri="{FF2B5EF4-FFF2-40B4-BE49-F238E27FC236}">
                  <a16:creationId xmlns:a16="http://schemas.microsoft.com/office/drawing/2014/main" id="{22F128B6-6AF0-41C4-8886-E9C1CBA3354E}"/>
                </a:ext>
              </a:extLst>
            </p:cNvPr>
            <p:cNvSpPr/>
            <p:nvPr/>
          </p:nvSpPr>
          <p:spPr>
            <a:xfrm rot="8651905">
              <a:off x="7082874" y="3960731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6" name="Овал 425">
              <a:extLst>
                <a:ext uri="{FF2B5EF4-FFF2-40B4-BE49-F238E27FC236}">
                  <a16:creationId xmlns:a16="http://schemas.microsoft.com/office/drawing/2014/main" id="{8557C495-4630-40F0-9B22-684A5F1BE485}"/>
                </a:ext>
              </a:extLst>
            </p:cNvPr>
            <p:cNvSpPr/>
            <p:nvPr/>
          </p:nvSpPr>
          <p:spPr>
            <a:xfrm rot="8651905">
              <a:off x="7151393" y="403257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7" name="Овал 426">
              <a:extLst>
                <a:ext uri="{FF2B5EF4-FFF2-40B4-BE49-F238E27FC236}">
                  <a16:creationId xmlns:a16="http://schemas.microsoft.com/office/drawing/2014/main" id="{417A3FD6-1F6E-4E7C-BECC-995A5624E3BC}"/>
                </a:ext>
              </a:extLst>
            </p:cNvPr>
            <p:cNvSpPr/>
            <p:nvPr/>
          </p:nvSpPr>
          <p:spPr>
            <a:xfrm rot="8651905">
              <a:off x="6932698" y="36336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8" name="Овал 427">
              <a:extLst>
                <a:ext uri="{FF2B5EF4-FFF2-40B4-BE49-F238E27FC236}">
                  <a16:creationId xmlns:a16="http://schemas.microsoft.com/office/drawing/2014/main" id="{AB6A3A5F-B23E-4B5F-BA34-EEB93EDBD1CD}"/>
                </a:ext>
              </a:extLst>
            </p:cNvPr>
            <p:cNvSpPr/>
            <p:nvPr/>
          </p:nvSpPr>
          <p:spPr>
            <a:xfrm rot="8651905">
              <a:off x="7001216" y="37054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9" name="Овал 428">
              <a:extLst>
                <a:ext uri="{FF2B5EF4-FFF2-40B4-BE49-F238E27FC236}">
                  <a16:creationId xmlns:a16="http://schemas.microsoft.com/office/drawing/2014/main" id="{0D3EB423-E902-4482-B526-B25B985FCC89}"/>
                </a:ext>
              </a:extLst>
            </p:cNvPr>
            <p:cNvSpPr/>
            <p:nvPr/>
          </p:nvSpPr>
          <p:spPr>
            <a:xfrm rot="8651905">
              <a:off x="7069735" y="37772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0" name="Овал 429">
              <a:extLst>
                <a:ext uri="{FF2B5EF4-FFF2-40B4-BE49-F238E27FC236}">
                  <a16:creationId xmlns:a16="http://schemas.microsoft.com/office/drawing/2014/main" id="{AA9C4FD8-F16C-4F44-A956-48B29ADCBB53}"/>
                </a:ext>
              </a:extLst>
            </p:cNvPr>
            <p:cNvSpPr/>
            <p:nvPr/>
          </p:nvSpPr>
          <p:spPr>
            <a:xfrm rot="8651905">
              <a:off x="7138254" y="384913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1" name="Овал 430">
              <a:extLst>
                <a:ext uri="{FF2B5EF4-FFF2-40B4-BE49-F238E27FC236}">
                  <a16:creationId xmlns:a16="http://schemas.microsoft.com/office/drawing/2014/main" id="{259FCE05-53D6-44B0-AA51-1ECD3F7CED24}"/>
                </a:ext>
              </a:extLst>
            </p:cNvPr>
            <p:cNvSpPr/>
            <p:nvPr/>
          </p:nvSpPr>
          <p:spPr>
            <a:xfrm rot="8651905">
              <a:off x="6727871" y="3742435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2" name="Овал 431">
              <a:extLst>
                <a:ext uri="{FF2B5EF4-FFF2-40B4-BE49-F238E27FC236}">
                  <a16:creationId xmlns:a16="http://schemas.microsoft.com/office/drawing/2014/main" id="{6196EA15-C8D9-4F55-951C-3717799756CB}"/>
                </a:ext>
              </a:extLst>
            </p:cNvPr>
            <p:cNvSpPr/>
            <p:nvPr/>
          </p:nvSpPr>
          <p:spPr>
            <a:xfrm rot="8651905">
              <a:off x="6796390" y="381427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3" name="Овал 432">
              <a:extLst>
                <a:ext uri="{FF2B5EF4-FFF2-40B4-BE49-F238E27FC236}">
                  <a16:creationId xmlns:a16="http://schemas.microsoft.com/office/drawing/2014/main" id="{790A357A-33D0-4000-9D16-12B65F3846BB}"/>
                </a:ext>
              </a:extLst>
            </p:cNvPr>
            <p:cNvSpPr/>
            <p:nvPr/>
          </p:nvSpPr>
          <p:spPr>
            <a:xfrm rot="8651905">
              <a:off x="6864908" y="388611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4" name="Овал 433">
              <a:extLst>
                <a:ext uri="{FF2B5EF4-FFF2-40B4-BE49-F238E27FC236}">
                  <a16:creationId xmlns:a16="http://schemas.microsoft.com/office/drawing/2014/main" id="{22B6A9A7-910D-4CCD-9083-78A1D4279170}"/>
                </a:ext>
              </a:extLst>
            </p:cNvPr>
            <p:cNvSpPr/>
            <p:nvPr/>
          </p:nvSpPr>
          <p:spPr>
            <a:xfrm rot="8651905">
              <a:off x="6933427" y="395795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5" name="Овал 434">
              <a:extLst>
                <a:ext uri="{FF2B5EF4-FFF2-40B4-BE49-F238E27FC236}">
                  <a16:creationId xmlns:a16="http://schemas.microsoft.com/office/drawing/2014/main" id="{22139E67-46F5-43CB-A542-9964F302B855}"/>
                </a:ext>
              </a:extLst>
            </p:cNvPr>
            <p:cNvSpPr/>
            <p:nvPr/>
          </p:nvSpPr>
          <p:spPr>
            <a:xfrm rot="8651905">
              <a:off x="6740280" y="390733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6" name="Овал 435">
              <a:extLst>
                <a:ext uri="{FF2B5EF4-FFF2-40B4-BE49-F238E27FC236}">
                  <a16:creationId xmlns:a16="http://schemas.microsoft.com/office/drawing/2014/main" id="{0F1F4F38-666B-4525-ACC1-B522029FBAC6}"/>
                </a:ext>
              </a:extLst>
            </p:cNvPr>
            <p:cNvSpPr/>
            <p:nvPr/>
          </p:nvSpPr>
          <p:spPr>
            <a:xfrm rot="8651905">
              <a:off x="6808798" y="3979178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7" name="Овал 436">
              <a:extLst>
                <a:ext uri="{FF2B5EF4-FFF2-40B4-BE49-F238E27FC236}">
                  <a16:creationId xmlns:a16="http://schemas.microsoft.com/office/drawing/2014/main" id="{34A0CBD8-F2C5-48B3-BB98-620A6EAED18D}"/>
                </a:ext>
              </a:extLst>
            </p:cNvPr>
            <p:cNvSpPr/>
            <p:nvPr/>
          </p:nvSpPr>
          <p:spPr>
            <a:xfrm rot="8651905">
              <a:off x="7092081" y="364151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8" name="Овал 437">
              <a:extLst>
                <a:ext uri="{FF2B5EF4-FFF2-40B4-BE49-F238E27FC236}">
                  <a16:creationId xmlns:a16="http://schemas.microsoft.com/office/drawing/2014/main" id="{D6D1B934-01A9-47B3-911C-C9CBCBB0F72F}"/>
                </a:ext>
              </a:extLst>
            </p:cNvPr>
            <p:cNvSpPr/>
            <p:nvPr/>
          </p:nvSpPr>
          <p:spPr>
            <a:xfrm rot="8651905">
              <a:off x="7160600" y="371335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9" name="Группа 438">
            <a:extLst>
              <a:ext uri="{FF2B5EF4-FFF2-40B4-BE49-F238E27FC236}">
                <a16:creationId xmlns:a16="http://schemas.microsoft.com/office/drawing/2014/main" id="{1D602B87-3BDE-4999-95D5-A49B480C61E4}"/>
              </a:ext>
            </a:extLst>
          </p:cNvPr>
          <p:cNvGrpSpPr/>
          <p:nvPr/>
        </p:nvGrpSpPr>
        <p:grpSpPr>
          <a:xfrm>
            <a:off x="7137963" y="4471841"/>
            <a:ext cx="2985104" cy="2377651"/>
            <a:chOff x="4562938" y="5136846"/>
            <a:chExt cx="2083025" cy="1659140"/>
          </a:xfrm>
        </p:grpSpPr>
        <p:cxnSp>
          <p:nvCxnSpPr>
            <p:cNvPr id="440" name="Прямая со стрелкой 439">
              <a:extLst>
                <a:ext uri="{FF2B5EF4-FFF2-40B4-BE49-F238E27FC236}">
                  <a16:creationId xmlns:a16="http://schemas.microsoft.com/office/drawing/2014/main" id="{1334E3DA-AAB2-4319-A915-CDEE26626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7657" y="5136846"/>
              <a:ext cx="0" cy="16591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Группа 440">
              <a:extLst>
                <a:ext uri="{FF2B5EF4-FFF2-40B4-BE49-F238E27FC236}">
                  <a16:creationId xmlns:a16="http://schemas.microsoft.com/office/drawing/2014/main" id="{79AA08BA-64F7-43B3-BB55-18EEFE7A9758}"/>
                </a:ext>
              </a:extLst>
            </p:cNvPr>
            <p:cNvGrpSpPr/>
            <p:nvPr/>
          </p:nvGrpSpPr>
          <p:grpSpPr>
            <a:xfrm>
              <a:off x="4562938" y="5333768"/>
              <a:ext cx="2083025" cy="1231994"/>
              <a:chOff x="4562938" y="5333768"/>
              <a:chExt cx="2083025" cy="1231994"/>
            </a:xfrm>
          </p:grpSpPr>
          <p:cxnSp>
            <p:nvCxnSpPr>
              <p:cNvPr id="442" name="Прямая со стрелкой 441">
                <a:extLst>
                  <a:ext uri="{FF2B5EF4-FFF2-40B4-BE49-F238E27FC236}">
                    <a16:creationId xmlns:a16="http://schemas.microsoft.com/office/drawing/2014/main" id="{B9C30691-8EDB-46EA-9DBD-49B6F3F1F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2938" y="6565762"/>
                <a:ext cx="2083025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Овал 442">
                <a:extLst>
                  <a:ext uri="{FF2B5EF4-FFF2-40B4-BE49-F238E27FC236}">
                    <a16:creationId xmlns:a16="http://schemas.microsoft.com/office/drawing/2014/main" id="{10216E9B-D7D2-45BC-8DCF-5C3433EAE1AE}"/>
                  </a:ext>
                </a:extLst>
              </p:cNvPr>
              <p:cNvSpPr/>
              <p:nvPr/>
            </p:nvSpPr>
            <p:spPr>
              <a:xfrm rot="8651905">
                <a:off x="5469103" y="597699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4" name="Овал 443">
                <a:extLst>
                  <a:ext uri="{FF2B5EF4-FFF2-40B4-BE49-F238E27FC236}">
                    <a16:creationId xmlns:a16="http://schemas.microsoft.com/office/drawing/2014/main" id="{5482A6F1-6E77-4B86-8627-9F44B2697FA7}"/>
                  </a:ext>
                </a:extLst>
              </p:cNvPr>
              <p:cNvSpPr/>
              <p:nvPr/>
            </p:nvSpPr>
            <p:spPr>
              <a:xfrm rot="8651905">
                <a:off x="5538308" y="60427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5" name="Овал 444">
                <a:extLst>
                  <a:ext uri="{FF2B5EF4-FFF2-40B4-BE49-F238E27FC236}">
                    <a16:creationId xmlns:a16="http://schemas.microsoft.com/office/drawing/2014/main" id="{04645A15-8C5D-451D-BB7D-DE81CA235D6D}"/>
                  </a:ext>
                </a:extLst>
              </p:cNvPr>
              <p:cNvSpPr/>
              <p:nvPr/>
            </p:nvSpPr>
            <p:spPr>
              <a:xfrm rot="8651905">
                <a:off x="5607514" y="61084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6" name="Овал 445">
                <a:extLst>
                  <a:ext uri="{FF2B5EF4-FFF2-40B4-BE49-F238E27FC236}">
                    <a16:creationId xmlns:a16="http://schemas.microsoft.com/office/drawing/2014/main" id="{0A427ED2-1DE4-42B6-AA78-C7BD687B4138}"/>
                  </a:ext>
                </a:extLst>
              </p:cNvPr>
              <p:cNvSpPr/>
              <p:nvPr/>
            </p:nvSpPr>
            <p:spPr>
              <a:xfrm rot="8651905">
                <a:off x="5676720" y="61742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7" name="Овал 446">
                <a:extLst>
                  <a:ext uri="{FF2B5EF4-FFF2-40B4-BE49-F238E27FC236}">
                    <a16:creationId xmlns:a16="http://schemas.microsoft.com/office/drawing/2014/main" id="{5A0D0564-3391-4871-9366-1A74CE323E3E}"/>
                  </a:ext>
                </a:extLst>
              </p:cNvPr>
              <p:cNvSpPr/>
              <p:nvPr/>
            </p:nvSpPr>
            <p:spPr>
              <a:xfrm rot="8651905">
                <a:off x="5745926" y="62399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8" name="Овал 447">
                <a:extLst>
                  <a:ext uri="{FF2B5EF4-FFF2-40B4-BE49-F238E27FC236}">
                    <a16:creationId xmlns:a16="http://schemas.microsoft.com/office/drawing/2014/main" id="{FEFA5B52-2FE5-45D3-887E-A4B8D6A7DADE}"/>
                  </a:ext>
                </a:extLst>
              </p:cNvPr>
              <p:cNvSpPr/>
              <p:nvPr/>
            </p:nvSpPr>
            <p:spPr>
              <a:xfrm rot="8651905">
                <a:off x="5815131" y="630571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9" name="Овал 448">
                <a:extLst>
                  <a:ext uri="{FF2B5EF4-FFF2-40B4-BE49-F238E27FC236}">
                    <a16:creationId xmlns:a16="http://schemas.microsoft.com/office/drawing/2014/main" id="{FFA636AE-0AFE-42C7-8EDD-D0F2B2C63512}"/>
                  </a:ext>
                </a:extLst>
              </p:cNvPr>
              <p:cNvSpPr/>
              <p:nvPr/>
            </p:nvSpPr>
            <p:spPr>
              <a:xfrm rot="8651905">
                <a:off x="5884337" y="63714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0" name="Овал 449">
                <a:extLst>
                  <a:ext uri="{FF2B5EF4-FFF2-40B4-BE49-F238E27FC236}">
                    <a16:creationId xmlns:a16="http://schemas.microsoft.com/office/drawing/2014/main" id="{23C3E3F0-40A7-48A1-9155-ADB9A6787A85}"/>
                  </a:ext>
                </a:extLst>
              </p:cNvPr>
              <p:cNvSpPr/>
              <p:nvPr/>
            </p:nvSpPr>
            <p:spPr>
              <a:xfrm rot="8651905">
                <a:off x="5663449" y="600635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1" name="Овал 450">
                <a:extLst>
                  <a:ext uri="{FF2B5EF4-FFF2-40B4-BE49-F238E27FC236}">
                    <a16:creationId xmlns:a16="http://schemas.microsoft.com/office/drawing/2014/main" id="{10165016-1EFB-42CC-8D3F-7ACB9E4E706C}"/>
                  </a:ext>
                </a:extLst>
              </p:cNvPr>
              <p:cNvSpPr/>
              <p:nvPr/>
            </p:nvSpPr>
            <p:spPr>
              <a:xfrm rot="8651905">
                <a:off x="5732655" y="60720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2" name="Овал 451">
                <a:extLst>
                  <a:ext uri="{FF2B5EF4-FFF2-40B4-BE49-F238E27FC236}">
                    <a16:creationId xmlns:a16="http://schemas.microsoft.com/office/drawing/2014/main" id="{167F30FA-7FB0-4CDA-8F1F-EBFA3685A6B2}"/>
                  </a:ext>
                </a:extLst>
              </p:cNvPr>
              <p:cNvSpPr/>
              <p:nvPr/>
            </p:nvSpPr>
            <p:spPr>
              <a:xfrm rot="8651905">
                <a:off x="5801861" y="613783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3" name="Овал 452">
                <a:extLst>
                  <a:ext uri="{FF2B5EF4-FFF2-40B4-BE49-F238E27FC236}">
                    <a16:creationId xmlns:a16="http://schemas.microsoft.com/office/drawing/2014/main" id="{5447EB77-3545-48F9-8B2D-3D1309753835}"/>
                  </a:ext>
                </a:extLst>
              </p:cNvPr>
              <p:cNvSpPr/>
              <p:nvPr/>
            </p:nvSpPr>
            <p:spPr>
              <a:xfrm rot="8651905">
                <a:off x="5871067" y="620358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4" name="Овал 453">
                <a:extLst>
                  <a:ext uri="{FF2B5EF4-FFF2-40B4-BE49-F238E27FC236}">
                    <a16:creationId xmlns:a16="http://schemas.microsoft.com/office/drawing/2014/main" id="{B9F740EF-4FCE-456F-9456-37579B369011}"/>
                  </a:ext>
                </a:extLst>
              </p:cNvPr>
              <p:cNvSpPr/>
              <p:nvPr/>
            </p:nvSpPr>
            <p:spPr>
              <a:xfrm rot="8651905">
                <a:off x="5456569" y="61059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5" name="Овал 454">
                <a:extLst>
                  <a:ext uri="{FF2B5EF4-FFF2-40B4-BE49-F238E27FC236}">
                    <a16:creationId xmlns:a16="http://schemas.microsoft.com/office/drawing/2014/main" id="{44416A71-B9CA-4573-B428-81E56A131887}"/>
                  </a:ext>
                </a:extLst>
              </p:cNvPr>
              <p:cNvSpPr/>
              <p:nvPr/>
            </p:nvSpPr>
            <p:spPr>
              <a:xfrm rot="8651905">
                <a:off x="5525775" y="61716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6" name="Овал 455">
                <a:extLst>
                  <a:ext uri="{FF2B5EF4-FFF2-40B4-BE49-F238E27FC236}">
                    <a16:creationId xmlns:a16="http://schemas.microsoft.com/office/drawing/2014/main" id="{201544A5-DE82-46C6-B4FB-2D5CDE7BDA2E}"/>
                  </a:ext>
                </a:extLst>
              </p:cNvPr>
              <p:cNvSpPr/>
              <p:nvPr/>
            </p:nvSpPr>
            <p:spPr>
              <a:xfrm rot="8651905">
                <a:off x="5594981" y="62374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7" name="Овал 456">
                <a:extLst>
                  <a:ext uri="{FF2B5EF4-FFF2-40B4-BE49-F238E27FC236}">
                    <a16:creationId xmlns:a16="http://schemas.microsoft.com/office/drawing/2014/main" id="{984308FB-94E9-4CCC-8E0E-26D7F207CA8F}"/>
                  </a:ext>
                </a:extLst>
              </p:cNvPr>
              <p:cNvSpPr/>
              <p:nvPr/>
            </p:nvSpPr>
            <p:spPr>
              <a:xfrm rot="8651905">
                <a:off x="5664187" y="63031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8" name="Овал 457">
                <a:extLst>
                  <a:ext uri="{FF2B5EF4-FFF2-40B4-BE49-F238E27FC236}">
                    <a16:creationId xmlns:a16="http://schemas.microsoft.com/office/drawing/2014/main" id="{A55EB417-C529-4488-87EE-33ED13DAB107}"/>
                  </a:ext>
                </a:extLst>
              </p:cNvPr>
              <p:cNvSpPr/>
              <p:nvPr/>
            </p:nvSpPr>
            <p:spPr>
              <a:xfrm rot="8651905">
                <a:off x="5469103" y="625685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9" name="Овал 458">
                <a:extLst>
                  <a:ext uri="{FF2B5EF4-FFF2-40B4-BE49-F238E27FC236}">
                    <a16:creationId xmlns:a16="http://schemas.microsoft.com/office/drawing/2014/main" id="{AEEBAD88-2946-4172-99D1-5A23FA11AC1D}"/>
                  </a:ext>
                </a:extLst>
              </p:cNvPr>
              <p:cNvSpPr/>
              <p:nvPr/>
            </p:nvSpPr>
            <p:spPr>
              <a:xfrm rot="8651905">
                <a:off x="5538308" y="63225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0" name="Овал 459">
                <a:extLst>
                  <a:ext uri="{FF2B5EF4-FFF2-40B4-BE49-F238E27FC236}">
                    <a16:creationId xmlns:a16="http://schemas.microsoft.com/office/drawing/2014/main" id="{C28FD228-DD47-4DCA-9037-4A678E5D0AEA}"/>
                  </a:ext>
                </a:extLst>
              </p:cNvPr>
              <p:cNvSpPr/>
              <p:nvPr/>
            </p:nvSpPr>
            <p:spPr>
              <a:xfrm rot="8651905">
                <a:off x="5824430" y="60135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1" name="Овал 460">
                <a:extLst>
                  <a:ext uri="{FF2B5EF4-FFF2-40B4-BE49-F238E27FC236}">
                    <a16:creationId xmlns:a16="http://schemas.microsoft.com/office/drawing/2014/main" id="{4D067921-4C1C-4858-8B96-2DA1369E8806}"/>
                  </a:ext>
                </a:extLst>
              </p:cNvPr>
              <p:cNvSpPr/>
              <p:nvPr/>
            </p:nvSpPr>
            <p:spPr>
              <a:xfrm rot="8651905">
                <a:off x="5893636" y="60793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2" name="Овал 461">
                <a:extLst>
                  <a:ext uri="{FF2B5EF4-FFF2-40B4-BE49-F238E27FC236}">
                    <a16:creationId xmlns:a16="http://schemas.microsoft.com/office/drawing/2014/main" id="{FEA93383-652B-4877-8424-9888F9E6A717}"/>
                  </a:ext>
                </a:extLst>
              </p:cNvPr>
              <p:cNvSpPr/>
              <p:nvPr/>
            </p:nvSpPr>
            <p:spPr>
              <a:xfrm rot="7691066" flipH="1">
                <a:off x="5952532" y="535104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3" name="Овал 462">
                <a:extLst>
                  <a:ext uri="{FF2B5EF4-FFF2-40B4-BE49-F238E27FC236}">
                    <a16:creationId xmlns:a16="http://schemas.microsoft.com/office/drawing/2014/main" id="{09277A73-1783-4235-8928-C31BEC00D3F1}"/>
                  </a:ext>
                </a:extLst>
              </p:cNvPr>
              <p:cNvSpPr/>
              <p:nvPr/>
            </p:nvSpPr>
            <p:spPr>
              <a:xfrm rot="7691066" flipH="1">
                <a:off x="6021737" y="5416788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4" name="Овал 463">
                <a:extLst>
                  <a:ext uri="{FF2B5EF4-FFF2-40B4-BE49-F238E27FC236}">
                    <a16:creationId xmlns:a16="http://schemas.microsoft.com/office/drawing/2014/main" id="{D812607E-15BF-48AF-B1D1-A7CF9EB39813}"/>
                  </a:ext>
                </a:extLst>
              </p:cNvPr>
              <p:cNvSpPr/>
              <p:nvPr/>
            </p:nvSpPr>
            <p:spPr>
              <a:xfrm rot="7691066" flipH="1">
                <a:off x="6090943" y="548253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5" name="Овал 464">
                <a:extLst>
                  <a:ext uri="{FF2B5EF4-FFF2-40B4-BE49-F238E27FC236}">
                    <a16:creationId xmlns:a16="http://schemas.microsoft.com/office/drawing/2014/main" id="{D50F1873-FFB1-4D2E-B41D-B36FA570DE64}"/>
                  </a:ext>
                </a:extLst>
              </p:cNvPr>
              <p:cNvSpPr/>
              <p:nvPr/>
            </p:nvSpPr>
            <p:spPr>
              <a:xfrm rot="7691066" flipH="1">
                <a:off x="6160149" y="554827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6" name="Овал 465">
                <a:extLst>
                  <a:ext uri="{FF2B5EF4-FFF2-40B4-BE49-F238E27FC236}">
                    <a16:creationId xmlns:a16="http://schemas.microsoft.com/office/drawing/2014/main" id="{805E2B4D-A329-4783-A00B-81FECF1E685A}"/>
                  </a:ext>
                </a:extLst>
              </p:cNvPr>
              <p:cNvSpPr/>
              <p:nvPr/>
            </p:nvSpPr>
            <p:spPr>
              <a:xfrm rot="7691066" flipH="1">
                <a:off x="6229354" y="5614019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7" name="Овал 466">
                <a:extLst>
                  <a:ext uri="{FF2B5EF4-FFF2-40B4-BE49-F238E27FC236}">
                    <a16:creationId xmlns:a16="http://schemas.microsoft.com/office/drawing/2014/main" id="{EFF11F50-E76D-472B-9D9C-E17D11A88821}"/>
                  </a:ext>
                </a:extLst>
              </p:cNvPr>
              <p:cNvSpPr/>
              <p:nvPr/>
            </p:nvSpPr>
            <p:spPr>
              <a:xfrm rot="7691066" flipH="1">
                <a:off x="6343454" y="568598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8" name="Овал 467">
                <a:extLst>
                  <a:ext uri="{FF2B5EF4-FFF2-40B4-BE49-F238E27FC236}">
                    <a16:creationId xmlns:a16="http://schemas.microsoft.com/office/drawing/2014/main" id="{976120EA-FDCD-4522-8FFF-DF622FD05443}"/>
                  </a:ext>
                </a:extLst>
              </p:cNvPr>
              <p:cNvSpPr/>
              <p:nvPr/>
            </p:nvSpPr>
            <p:spPr>
              <a:xfrm rot="7691066" flipH="1">
                <a:off x="6412661" y="5760043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9" name="Овал 468">
                <a:extLst>
                  <a:ext uri="{FF2B5EF4-FFF2-40B4-BE49-F238E27FC236}">
                    <a16:creationId xmlns:a16="http://schemas.microsoft.com/office/drawing/2014/main" id="{2D6FAAC9-365C-471A-8D55-86FAD82EAA44}"/>
                  </a:ext>
                </a:extLst>
              </p:cNvPr>
              <p:cNvSpPr/>
              <p:nvPr/>
            </p:nvSpPr>
            <p:spPr>
              <a:xfrm rot="7691066" flipH="1">
                <a:off x="6146878" y="538040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0" name="Овал 469">
                <a:extLst>
                  <a:ext uri="{FF2B5EF4-FFF2-40B4-BE49-F238E27FC236}">
                    <a16:creationId xmlns:a16="http://schemas.microsoft.com/office/drawing/2014/main" id="{839CFDEB-F09C-43B0-BD87-A697B53F79E4}"/>
                  </a:ext>
                </a:extLst>
              </p:cNvPr>
              <p:cNvSpPr/>
              <p:nvPr/>
            </p:nvSpPr>
            <p:spPr>
              <a:xfrm rot="7691066" flipH="1">
                <a:off x="6216084" y="5446144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1" name="Овал 470">
                <a:extLst>
                  <a:ext uri="{FF2B5EF4-FFF2-40B4-BE49-F238E27FC236}">
                    <a16:creationId xmlns:a16="http://schemas.microsoft.com/office/drawing/2014/main" id="{7C360A55-F9F0-4AC7-B654-5829BC7D4B53}"/>
                  </a:ext>
                </a:extLst>
              </p:cNvPr>
              <p:cNvSpPr/>
              <p:nvPr/>
            </p:nvSpPr>
            <p:spPr>
              <a:xfrm rot="7691066" flipH="1">
                <a:off x="6285290" y="5511887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2" name="Овал 471">
                <a:extLst>
                  <a:ext uri="{FF2B5EF4-FFF2-40B4-BE49-F238E27FC236}">
                    <a16:creationId xmlns:a16="http://schemas.microsoft.com/office/drawing/2014/main" id="{73F5E462-1638-44B5-95EA-60E8DD5DB9EC}"/>
                  </a:ext>
                </a:extLst>
              </p:cNvPr>
              <p:cNvSpPr/>
              <p:nvPr/>
            </p:nvSpPr>
            <p:spPr>
              <a:xfrm rot="7691066" flipH="1">
                <a:off x="6354495" y="554570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3" name="Овал 472">
                <a:extLst>
                  <a:ext uri="{FF2B5EF4-FFF2-40B4-BE49-F238E27FC236}">
                    <a16:creationId xmlns:a16="http://schemas.microsoft.com/office/drawing/2014/main" id="{D9E6AC95-7123-43CC-AE83-1E634B1066BD}"/>
                  </a:ext>
                </a:extLst>
              </p:cNvPr>
              <p:cNvSpPr/>
              <p:nvPr/>
            </p:nvSpPr>
            <p:spPr>
              <a:xfrm rot="7691066" flipH="1">
                <a:off x="5939998" y="5479988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4" name="Овал 473">
                <a:extLst>
                  <a:ext uri="{FF2B5EF4-FFF2-40B4-BE49-F238E27FC236}">
                    <a16:creationId xmlns:a16="http://schemas.microsoft.com/office/drawing/2014/main" id="{E3FD7293-2480-4383-9993-1BC6A38BE982}"/>
                  </a:ext>
                </a:extLst>
              </p:cNvPr>
              <p:cNvSpPr/>
              <p:nvPr/>
            </p:nvSpPr>
            <p:spPr>
              <a:xfrm rot="7691066" flipH="1">
                <a:off x="6009204" y="554573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5" name="Овал 474">
                <a:extLst>
                  <a:ext uri="{FF2B5EF4-FFF2-40B4-BE49-F238E27FC236}">
                    <a16:creationId xmlns:a16="http://schemas.microsoft.com/office/drawing/2014/main" id="{82E1421F-501B-4C7E-8E42-95F8D3146AC3}"/>
                  </a:ext>
                </a:extLst>
              </p:cNvPr>
              <p:cNvSpPr/>
              <p:nvPr/>
            </p:nvSpPr>
            <p:spPr>
              <a:xfrm rot="7691066" flipH="1">
                <a:off x="6078410" y="561147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6" name="Овал 475">
                <a:extLst>
                  <a:ext uri="{FF2B5EF4-FFF2-40B4-BE49-F238E27FC236}">
                    <a16:creationId xmlns:a16="http://schemas.microsoft.com/office/drawing/2014/main" id="{432E4E95-BE41-4510-AD91-96A2631C0948}"/>
                  </a:ext>
                </a:extLst>
              </p:cNvPr>
              <p:cNvSpPr/>
              <p:nvPr/>
            </p:nvSpPr>
            <p:spPr>
              <a:xfrm rot="7691066" flipH="1">
                <a:off x="6207953" y="570445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7" name="Овал 476">
                <a:extLst>
                  <a:ext uri="{FF2B5EF4-FFF2-40B4-BE49-F238E27FC236}">
                    <a16:creationId xmlns:a16="http://schemas.microsoft.com/office/drawing/2014/main" id="{67F7ABF5-F936-4283-9162-94B710F86B08}"/>
                  </a:ext>
                </a:extLst>
              </p:cNvPr>
              <p:cNvSpPr/>
              <p:nvPr/>
            </p:nvSpPr>
            <p:spPr>
              <a:xfrm rot="7691066" flipH="1">
                <a:off x="5973609" y="564255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8" name="Овал 477">
                <a:extLst>
                  <a:ext uri="{FF2B5EF4-FFF2-40B4-BE49-F238E27FC236}">
                    <a16:creationId xmlns:a16="http://schemas.microsoft.com/office/drawing/2014/main" id="{C337B0D7-3E73-4053-A30B-2B32988C1511}"/>
                  </a:ext>
                </a:extLst>
              </p:cNvPr>
              <p:cNvSpPr/>
              <p:nvPr/>
            </p:nvSpPr>
            <p:spPr>
              <a:xfrm rot="7691066" flipH="1">
                <a:off x="6090780" y="572141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9" name="Овал 478">
                <a:extLst>
                  <a:ext uri="{FF2B5EF4-FFF2-40B4-BE49-F238E27FC236}">
                    <a16:creationId xmlns:a16="http://schemas.microsoft.com/office/drawing/2014/main" id="{4D97CFBA-25EC-4B5C-94DC-70BF51D83EC2}"/>
                  </a:ext>
                </a:extLst>
              </p:cNvPr>
              <p:cNvSpPr/>
              <p:nvPr/>
            </p:nvSpPr>
            <p:spPr>
              <a:xfrm rot="7691066" flipH="1">
                <a:off x="6307859" y="5387634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0" name="Овал 479">
                <a:extLst>
                  <a:ext uri="{FF2B5EF4-FFF2-40B4-BE49-F238E27FC236}">
                    <a16:creationId xmlns:a16="http://schemas.microsoft.com/office/drawing/2014/main" id="{9A94FBE7-B21A-4976-837B-90B34B3F93FD}"/>
                  </a:ext>
                </a:extLst>
              </p:cNvPr>
              <p:cNvSpPr/>
              <p:nvPr/>
            </p:nvSpPr>
            <p:spPr>
              <a:xfrm rot="7691066" flipH="1">
                <a:off x="6377065" y="5421449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1" name="Овал 480">
                <a:extLst>
                  <a:ext uri="{FF2B5EF4-FFF2-40B4-BE49-F238E27FC236}">
                    <a16:creationId xmlns:a16="http://schemas.microsoft.com/office/drawing/2014/main" id="{257EFE32-F78C-4560-85E1-C8985CA58CB3}"/>
                  </a:ext>
                </a:extLst>
              </p:cNvPr>
              <p:cNvSpPr/>
              <p:nvPr/>
            </p:nvSpPr>
            <p:spPr>
              <a:xfrm rot="8651905">
                <a:off x="5020337" y="533376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2" name="Овал 481">
                <a:extLst>
                  <a:ext uri="{FF2B5EF4-FFF2-40B4-BE49-F238E27FC236}">
                    <a16:creationId xmlns:a16="http://schemas.microsoft.com/office/drawing/2014/main" id="{814C474A-61CA-4766-A574-47076D6FFBF4}"/>
                  </a:ext>
                </a:extLst>
              </p:cNvPr>
              <p:cNvSpPr/>
              <p:nvPr/>
            </p:nvSpPr>
            <p:spPr>
              <a:xfrm rot="8651905">
                <a:off x="5089543" y="53995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3" name="Овал 482">
                <a:extLst>
                  <a:ext uri="{FF2B5EF4-FFF2-40B4-BE49-F238E27FC236}">
                    <a16:creationId xmlns:a16="http://schemas.microsoft.com/office/drawing/2014/main" id="{DE3EA1A0-A285-4A95-BE29-6828E1F6CA36}"/>
                  </a:ext>
                </a:extLst>
              </p:cNvPr>
              <p:cNvSpPr/>
              <p:nvPr/>
            </p:nvSpPr>
            <p:spPr>
              <a:xfrm rot="8651905">
                <a:off x="5158749" y="54652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4" name="Овал 483">
                <a:extLst>
                  <a:ext uri="{FF2B5EF4-FFF2-40B4-BE49-F238E27FC236}">
                    <a16:creationId xmlns:a16="http://schemas.microsoft.com/office/drawing/2014/main" id="{34063CB5-9EF7-4EBA-93A1-940AB14672AA}"/>
                  </a:ext>
                </a:extLst>
              </p:cNvPr>
              <p:cNvSpPr/>
              <p:nvPr/>
            </p:nvSpPr>
            <p:spPr>
              <a:xfrm rot="8651905">
                <a:off x="5227954" y="55309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5" name="Овал 484">
                <a:extLst>
                  <a:ext uri="{FF2B5EF4-FFF2-40B4-BE49-F238E27FC236}">
                    <a16:creationId xmlns:a16="http://schemas.microsoft.com/office/drawing/2014/main" id="{BCB64AF8-8B92-489D-95BB-CDD05EE843F0}"/>
                  </a:ext>
                </a:extLst>
              </p:cNvPr>
              <p:cNvSpPr/>
              <p:nvPr/>
            </p:nvSpPr>
            <p:spPr>
              <a:xfrm rot="8651905">
                <a:off x="5297160" y="55967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6" name="Овал 485">
                <a:extLst>
                  <a:ext uri="{FF2B5EF4-FFF2-40B4-BE49-F238E27FC236}">
                    <a16:creationId xmlns:a16="http://schemas.microsoft.com/office/drawing/2014/main" id="{1537B4F8-FD9D-4005-9974-758AC6A8992A}"/>
                  </a:ext>
                </a:extLst>
              </p:cNvPr>
              <p:cNvSpPr/>
              <p:nvPr/>
            </p:nvSpPr>
            <p:spPr>
              <a:xfrm rot="8651905">
                <a:off x="5366366" y="56624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7" name="Овал 486">
                <a:extLst>
                  <a:ext uri="{FF2B5EF4-FFF2-40B4-BE49-F238E27FC236}">
                    <a16:creationId xmlns:a16="http://schemas.microsoft.com/office/drawing/2014/main" id="{DA7783D7-7C5F-475B-8456-EBB60E5D2CCC}"/>
                  </a:ext>
                </a:extLst>
              </p:cNvPr>
              <p:cNvSpPr/>
              <p:nvPr/>
            </p:nvSpPr>
            <p:spPr>
              <a:xfrm rot="8651905">
                <a:off x="5435572" y="57282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8" name="Овал 487">
                <a:extLst>
                  <a:ext uri="{FF2B5EF4-FFF2-40B4-BE49-F238E27FC236}">
                    <a16:creationId xmlns:a16="http://schemas.microsoft.com/office/drawing/2014/main" id="{68662498-12AF-40F9-9F40-31B0FFFC7A10}"/>
                  </a:ext>
                </a:extLst>
              </p:cNvPr>
              <p:cNvSpPr/>
              <p:nvPr/>
            </p:nvSpPr>
            <p:spPr>
              <a:xfrm rot="8651905">
                <a:off x="5214684" y="536312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9" name="Овал 488">
                <a:extLst>
                  <a:ext uri="{FF2B5EF4-FFF2-40B4-BE49-F238E27FC236}">
                    <a16:creationId xmlns:a16="http://schemas.microsoft.com/office/drawing/2014/main" id="{F63C9181-0E85-443F-BEE1-106077F6616A}"/>
                  </a:ext>
                </a:extLst>
              </p:cNvPr>
              <p:cNvSpPr/>
              <p:nvPr/>
            </p:nvSpPr>
            <p:spPr>
              <a:xfrm rot="8651905">
                <a:off x="5283890" y="54288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0" name="Овал 489">
                <a:extLst>
                  <a:ext uri="{FF2B5EF4-FFF2-40B4-BE49-F238E27FC236}">
                    <a16:creationId xmlns:a16="http://schemas.microsoft.com/office/drawing/2014/main" id="{17CE07BD-84D0-406A-B37A-C9D0A19114F9}"/>
                  </a:ext>
                </a:extLst>
              </p:cNvPr>
              <p:cNvSpPr/>
              <p:nvPr/>
            </p:nvSpPr>
            <p:spPr>
              <a:xfrm rot="8651905">
                <a:off x="5353096" y="549461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1" name="Овал 490">
                <a:extLst>
                  <a:ext uri="{FF2B5EF4-FFF2-40B4-BE49-F238E27FC236}">
                    <a16:creationId xmlns:a16="http://schemas.microsoft.com/office/drawing/2014/main" id="{797B873D-577A-4AB3-B409-8E3B693C2EAD}"/>
                  </a:ext>
                </a:extLst>
              </p:cNvPr>
              <p:cNvSpPr/>
              <p:nvPr/>
            </p:nvSpPr>
            <p:spPr>
              <a:xfrm rot="8651905">
                <a:off x="5422301" y="556035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2" name="Овал 491">
                <a:extLst>
                  <a:ext uri="{FF2B5EF4-FFF2-40B4-BE49-F238E27FC236}">
                    <a16:creationId xmlns:a16="http://schemas.microsoft.com/office/drawing/2014/main" id="{4401E7F0-0425-4F40-B976-7D9AD11AC48A}"/>
                  </a:ext>
                </a:extLst>
              </p:cNvPr>
              <p:cNvSpPr/>
              <p:nvPr/>
            </p:nvSpPr>
            <p:spPr>
              <a:xfrm rot="8651905">
                <a:off x="5007804" y="54627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3" name="Овал 492">
                <a:extLst>
                  <a:ext uri="{FF2B5EF4-FFF2-40B4-BE49-F238E27FC236}">
                    <a16:creationId xmlns:a16="http://schemas.microsoft.com/office/drawing/2014/main" id="{02DE733B-1263-4A27-AB31-FAF148727B0A}"/>
                  </a:ext>
                </a:extLst>
              </p:cNvPr>
              <p:cNvSpPr/>
              <p:nvPr/>
            </p:nvSpPr>
            <p:spPr>
              <a:xfrm rot="8651905">
                <a:off x="5077010" y="55284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4" name="Овал 493">
                <a:extLst>
                  <a:ext uri="{FF2B5EF4-FFF2-40B4-BE49-F238E27FC236}">
                    <a16:creationId xmlns:a16="http://schemas.microsoft.com/office/drawing/2014/main" id="{A5E585CF-EF70-4E29-8607-8BAD7465A9BB}"/>
                  </a:ext>
                </a:extLst>
              </p:cNvPr>
              <p:cNvSpPr/>
              <p:nvPr/>
            </p:nvSpPr>
            <p:spPr>
              <a:xfrm rot="8651905">
                <a:off x="5146215" y="55941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5" name="Овал 494">
                <a:extLst>
                  <a:ext uri="{FF2B5EF4-FFF2-40B4-BE49-F238E27FC236}">
                    <a16:creationId xmlns:a16="http://schemas.microsoft.com/office/drawing/2014/main" id="{39F74866-A16F-49AC-AA36-F56684D274C6}"/>
                  </a:ext>
                </a:extLst>
              </p:cNvPr>
              <p:cNvSpPr/>
              <p:nvPr/>
            </p:nvSpPr>
            <p:spPr>
              <a:xfrm rot="8651905">
                <a:off x="5215421" y="56599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6" name="Овал 495">
                <a:extLst>
                  <a:ext uri="{FF2B5EF4-FFF2-40B4-BE49-F238E27FC236}">
                    <a16:creationId xmlns:a16="http://schemas.microsoft.com/office/drawing/2014/main" id="{F49EE168-C0E6-4A4E-8014-F35E3C12A911}"/>
                  </a:ext>
                </a:extLst>
              </p:cNvPr>
              <p:cNvSpPr/>
              <p:nvPr/>
            </p:nvSpPr>
            <p:spPr>
              <a:xfrm rot="8651905">
                <a:off x="5020337" y="561362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7" name="Овал 496">
                <a:extLst>
                  <a:ext uri="{FF2B5EF4-FFF2-40B4-BE49-F238E27FC236}">
                    <a16:creationId xmlns:a16="http://schemas.microsoft.com/office/drawing/2014/main" id="{06C44C96-3CC7-4A79-BB27-056DB0A41C95}"/>
                  </a:ext>
                </a:extLst>
              </p:cNvPr>
              <p:cNvSpPr/>
              <p:nvPr/>
            </p:nvSpPr>
            <p:spPr>
              <a:xfrm rot="8651905">
                <a:off x="5089543" y="56793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8" name="Овал 497">
                <a:extLst>
                  <a:ext uri="{FF2B5EF4-FFF2-40B4-BE49-F238E27FC236}">
                    <a16:creationId xmlns:a16="http://schemas.microsoft.com/office/drawing/2014/main" id="{2EB6FB97-F17E-47F5-B99C-5D5C4BDB0814}"/>
                  </a:ext>
                </a:extLst>
              </p:cNvPr>
              <p:cNvSpPr/>
              <p:nvPr/>
            </p:nvSpPr>
            <p:spPr>
              <a:xfrm rot="8651905">
                <a:off x="5375665" y="53703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9" name="Овал 498">
                <a:extLst>
                  <a:ext uri="{FF2B5EF4-FFF2-40B4-BE49-F238E27FC236}">
                    <a16:creationId xmlns:a16="http://schemas.microsoft.com/office/drawing/2014/main" id="{1E2EE43E-0EAD-4303-95D6-44C535A39D7D}"/>
                  </a:ext>
                </a:extLst>
              </p:cNvPr>
              <p:cNvSpPr/>
              <p:nvPr/>
            </p:nvSpPr>
            <p:spPr>
              <a:xfrm rot="8651905">
                <a:off x="5444871" y="543610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1844824"/>
            <a:ext cx="1080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sp>
        <p:nvSpPr>
          <p:cNvPr id="19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19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67408" y="3420702"/>
            <a:ext cx="4099583" cy="3437298"/>
            <a:chOff x="539552" y="2852936"/>
            <a:chExt cx="4587093" cy="3846052"/>
          </a:xfrm>
        </p:grpSpPr>
        <p:cxnSp>
          <p:nvCxnSpPr>
            <p:cNvPr id="196" name="Прямая со стрелкой 195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Прямая со стрелкой 196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6" y="5714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2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4" name="Овал 213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5" name="Овал 214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1" name="Овал 220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Овал 228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0" name="Овал 229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1" name="Овал 230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5" name="Овал 234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6" name="Овал 235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7" name="Овал 236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8" name="Овал 237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0" name="Овал 249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2" name="Овал 251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4" name="Овал 253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5" name="Овал 254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6" name="Овал 255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0" name="Группа 379">
            <a:extLst>
              <a:ext uri="{FF2B5EF4-FFF2-40B4-BE49-F238E27FC236}">
                <a16:creationId xmlns:a16="http://schemas.microsoft.com/office/drawing/2014/main" id="{6D6A3BB6-4D17-48D3-A7AE-D56B28A1F2AA}"/>
              </a:ext>
            </a:extLst>
          </p:cNvPr>
          <p:cNvGrpSpPr/>
          <p:nvPr/>
        </p:nvGrpSpPr>
        <p:grpSpPr>
          <a:xfrm>
            <a:off x="8938797" y="2061694"/>
            <a:ext cx="2968864" cy="2489246"/>
            <a:chOff x="6707802" y="3305046"/>
            <a:chExt cx="2169067" cy="1818656"/>
          </a:xfrm>
        </p:grpSpPr>
        <p:cxnSp>
          <p:nvCxnSpPr>
            <p:cNvPr id="381" name="Прямая со стрелкой 380">
              <a:extLst>
                <a:ext uri="{FF2B5EF4-FFF2-40B4-BE49-F238E27FC236}">
                  <a16:creationId xmlns:a16="http://schemas.microsoft.com/office/drawing/2014/main" id="{92C77A8E-7F64-4E2D-A726-DA11F1124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37" y="3305046"/>
              <a:ext cx="0" cy="181865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Прямая со стрелкой 381">
              <a:extLst>
                <a:ext uri="{FF2B5EF4-FFF2-40B4-BE49-F238E27FC236}">
                  <a16:creationId xmlns:a16="http://schemas.microsoft.com/office/drawing/2014/main" id="{7802780A-4A70-4F55-ADF9-17542D1F0680}"/>
                </a:ext>
              </a:extLst>
            </p:cNvPr>
            <p:cNvCxnSpPr>
              <a:cxnSpLocks/>
            </p:cNvCxnSpPr>
            <p:nvPr/>
          </p:nvCxnSpPr>
          <p:spPr>
            <a:xfrm>
              <a:off x="6707802" y="4871343"/>
              <a:ext cx="216906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Овал 382">
              <a:extLst>
                <a:ext uri="{FF2B5EF4-FFF2-40B4-BE49-F238E27FC236}">
                  <a16:creationId xmlns:a16="http://schemas.microsoft.com/office/drawing/2014/main" id="{297748E3-CDCB-4422-B40A-E8C4DFF49C6F}"/>
                </a:ext>
              </a:extLst>
            </p:cNvPr>
            <p:cNvSpPr/>
            <p:nvPr/>
          </p:nvSpPr>
          <p:spPr>
            <a:xfrm rot="7691066" flipH="1">
              <a:off x="8152665" y="3542080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4" name="Овал 383">
              <a:extLst>
                <a:ext uri="{FF2B5EF4-FFF2-40B4-BE49-F238E27FC236}">
                  <a16:creationId xmlns:a16="http://schemas.microsoft.com/office/drawing/2014/main" id="{DA269738-1620-4686-891F-D61A84B670EC}"/>
                </a:ext>
              </a:extLst>
            </p:cNvPr>
            <p:cNvSpPr/>
            <p:nvPr/>
          </p:nvSpPr>
          <p:spPr>
            <a:xfrm rot="7691066" flipH="1">
              <a:off x="8224730" y="361414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5" name="Овал 384">
              <a:extLst>
                <a:ext uri="{FF2B5EF4-FFF2-40B4-BE49-F238E27FC236}">
                  <a16:creationId xmlns:a16="http://schemas.microsoft.com/office/drawing/2014/main" id="{444CB798-244D-4EF9-985A-6D99615C9C38}"/>
                </a:ext>
              </a:extLst>
            </p:cNvPr>
            <p:cNvSpPr/>
            <p:nvPr/>
          </p:nvSpPr>
          <p:spPr>
            <a:xfrm rot="7691066" flipH="1">
              <a:off x="8296794" y="368620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6" name="Овал 385">
              <a:extLst>
                <a:ext uri="{FF2B5EF4-FFF2-40B4-BE49-F238E27FC236}">
                  <a16:creationId xmlns:a16="http://schemas.microsoft.com/office/drawing/2014/main" id="{357C3F65-507B-4176-899F-0943043F6B57}"/>
                </a:ext>
              </a:extLst>
            </p:cNvPr>
            <p:cNvSpPr/>
            <p:nvPr/>
          </p:nvSpPr>
          <p:spPr>
            <a:xfrm rot="7691066" flipH="1">
              <a:off x="8368858" y="3758273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7" name="Овал 386">
              <a:extLst>
                <a:ext uri="{FF2B5EF4-FFF2-40B4-BE49-F238E27FC236}">
                  <a16:creationId xmlns:a16="http://schemas.microsoft.com/office/drawing/2014/main" id="{649FEE41-C317-4BBD-9E9F-CF24F7750287}"/>
                </a:ext>
              </a:extLst>
            </p:cNvPr>
            <p:cNvSpPr/>
            <p:nvPr/>
          </p:nvSpPr>
          <p:spPr>
            <a:xfrm rot="7691066" flipH="1">
              <a:off x="8440923" y="383033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8" name="Овал 387">
              <a:extLst>
                <a:ext uri="{FF2B5EF4-FFF2-40B4-BE49-F238E27FC236}">
                  <a16:creationId xmlns:a16="http://schemas.microsoft.com/office/drawing/2014/main" id="{68476172-130B-4F18-8DCA-77046351AE77}"/>
                </a:ext>
              </a:extLst>
            </p:cNvPr>
            <p:cNvSpPr/>
            <p:nvPr/>
          </p:nvSpPr>
          <p:spPr>
            <a:xfrm rot="7691066" flipH="1">
              <a:off x="8559736" y="390921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9" name="Овал 388">
              <a:extLst>
                <a:ext uri="{FF2B5EF4-FFF2-40B4-BE49-F238E27FC236}">
                  <a16:creationId xmlns:a16="http://schemas.microsoft.com/office/drawing/2014/main" id="{B723484C-B950-45AB-A6BB-A2E36262402C}"/>
                </a:ext>
              </a:extLst>
            </p:cNvPr>
            <p:cNvSpPr/>
            <p:nvPr/>
          </p:nvSpPr>
          <p:spPr>
            <a:xfrm rot="7691066" flipH="1">
              <a:off x="8631801" y="3990401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0" name="Овал 389">
              <a:extLst>
                <a:ext uri="{FF2B5EF4-FFF2-40B4-BE49-F238E27FC236}">
                  <a16:creationId xmlns:a16="http://schemas.microsoft.com/office/drawing/2014/main" id="{3680970F-B73F-487F-AC96-E5C9935FD234}"/>
                </a:ext>
              </a:extLst>
            </p:cNvPr>
            <p:cNvSpPr/>
            <p:nvPr/>
          </p:nvSpPr>
          <p:spPr>
            <a:xfrm rot="7691066" flipH="1">
              <a:off x="8355040" y="3574258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1" name="Овал 390">
              <a:extLst>
                <a:ext uri="{FF2B5EF4-FFF2-40B4-BE49-F238E27FC236}">
                  <a16:creationId xmlns:a16="http://schemas.microsoft.com/office/drawing/2014/main" id="{9B00E388-3224-4AA6-B430-1209744DAD28}"/>
                </a:ext>
              </a:extLst>
            </p:cNvPr>
            <p:cNvSpPr/>
            <p:nvPr/>
          </p:nvSpPr>
          <p:spPr>
            <a:xfrm rot="7691066" flipH="1">
              <a:off x="8427104" y="3646322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2" name="Овал 391">
              <a:extLst>
                <a:ext uri="{FF2B5EF4-FFF2-40B4-BE49-F238E27FC236}">
                  <a16:creationId xmlns:a16="http://schemas.microsoft.com/office/drawing/2014/main" id="{F56AF06F-056A-4AAB-B682-ACAD3F882771}"/>
                </a:ext>
              </a:extLst>
            </p:cNvPr>
            <p:cNvSpPr/>
            <p:nvPr/>
          </p:nvSpPr>
          <p:spPr>
            <a:xfrm rot="7691066" flipH="1">
              <a:off x="8499169" y="3718386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3" name="Овал 392">
              <a:extLst>
                <a:ext uri="{FF2B5EF4-FFF2-40B4-BE49-F238E27FC236}">
                  <a16:creationId xmlns:a16="http://schemas.microsoft.com/office/drawing/2014/main" id="{E428AF6B-3E5F-4DF1-A597-CF7C9D1E3784}"/>
                </a:ext>
              </a:extLst>
            </p:cNvPr>
            <p:cNvSpPr/>
            <p:nvPr/>
          </p:nvSpPr>
          <p:spPr>
            <a:xfrm rot="7691066" flipH="1">
              <a:off x="8571233" y="3755452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4" name="Овал 393">
              <a:extLst>
                <a:ext uri="{FF2B5EF4-FFF2-40B4-BE49-F238E27FC236}">
                  <a16:creationId xmlns:a16="http://schemas.microsoft.com/office/drawing/2014/main" id="{CCC01FC0-88D5-40D9-A3D8-F0269979B897}"/>
                </a:ext>
              </a:extLst>
            </p:cNvPr>
            <p:cNvSpPr/>
            <p:nvPr/>
          </p:nvSpPr>
          <p:spPr>
            <a:xfrm rot="7691066" flipH="1">
              <a:off x="8139614" y="3683421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5" name="Овал 394">
              <a:extLst>
                <a:ext uri="{FF2B5EF4-FFF2-40B4-BE49-F238E27FC236}">
                  <a16:creationId xmlns:a16="http://schemas.microsoft.com/office/drawing/2014/main" id="{9953E4CC-69D9-4B68-BB5F-36FE6BAD95C9}"/>
                </a:ext>
              </a:extLst>
            </p:cNvPr>
            <p:cNvSpPr/>
            <p:nvPr/>
          </p:nvSpPr>
          <p:spPr>
            <a:xfrm rot="7691066" flipH="1">
              <a:off x="8211679" y="3755485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6" name="Овал 395">
              <a:extLst>
                <a:ext uri="{FF2B5EF4-FFF2-40B4-BE49-F238E27FC236}">
                  <a16:creationId xmlns:a16="http://schemas.microsoft.com/office/drawing/2014/main" id="{90946F5B-906C-4B6B-BACD-9FDC72D276E4}"/>
                </a:ext>
              </a:extLst>
            </p:cNvPr>
            <p:cNvSpPr/>
            <p:nvPr/>
          </p:nvSpPr>
          <p:spPr>
            <a:xfrm rot="7691066" flipH="1">
              <a:off x="8283743" y="382754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7" name="Овал 396">
              <a:extLst>
                <a:ext uri="{FF2B5EF4-FFF2-40B4-BE49-F238E27FC236}">
                  <a16:creationId xmlns:a16="http://schemas.microsoft.com/office/drawing/2014/main" id="{052D024F-F7EB-4AFD-A5DC-49EA20B19785}"/>
                </a:ext>
              </a:extLst>
            </p:cNvPr>
            <p:cNvSpPr/>
            <p:nvPr/>
          </p:nvSpPr>
          <p:spPr>
            <a:xfrm rot="7691066" flipH="1">
              <a:off x="8418637" y="392946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8" name="Овал 397">
              <a:extLst>
                <a:ext uri="{FF2B5EF4-FFF2-40B4-BE49-F238E27FC236}">
                  <a16:creationId xmlns:a16="http://schemas.microsoft.com/office/drawing/2014/main" id="{8AA00876-F47F-4152-ADE7-7790ED7CCE11}"/>
                </a:ext>
              </a:extLst>
            </p:cNvPr>
            <p:cNvSpPr/>
            <p:nvPr/>
          </p:nvSpPr>
          <p:spPr>
            <a:xfrm rot="7691066" flipH="1">
              <a:off x="8174613" y="386161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9" name="Овал 398">
              <a:extLst>
                <a:ext uri="{FF2B5EF4-FFF2-40B4-BE49-F238E27FC236}">
                  <a16:creationId xmlns:a16="http://schemas.microsoft.com/office/drawing/2014/main" id="{90D0D247-77A8-4B75-AC13-7EA4DB4C143D}"/>
                </a:ext>
              </a:extLst>
            </p:cNvPr>
            <p:cNvSpPr/>
            <p:nvPr/>
          </p:nvSpPr>
          <p:spPr>
            <a:xfrm rot="7691066" flipH="1">
              <a:off x="8296625" y="394805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0" name="Овал 399">
              <a:extLst>
                <a:ext uri="{FF2B5EF4-FFF2-40B4-BE49-F238E27FC236}">
                  <a16:creationId xmlns:a16="http://schemas.microsoft.com/office/drawing/2014/main" id="{8607A9D1-0A56-4E5D-8CBD-1CCF86209497}"/>
                </a:ext>
              </a:extLst>
            </p:cNvPr>
            <p:cNvSpPr/>
            <p:nvPr/>
          </p:nvSpPr>
          <p:spPr>
            <a:xfrm rot="7691066" flipH="1">
              <a:off x="8522670" y="358218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1" name="Овал 400">
              <a:extLst>
                <a:ext uri="{FF2B5EF4-FFF2-40B4-BE49-F238E27FC236}">
                  <a16:creationId xmlns:a16="http://schemas.microsoft.com/office/drawing/2014/main" id="{545C4382-6F76-4448-B9BD-84E171BC9CCC}"/>
                </a:ext>
              </a:extLst>
            </p:cNvPr>
            <p:cNvSpPr/>
            <p:nvPr/>
          </p:nvSpPr>
          <p:spPr>
            <a:xfrm rot="7691066" flipH="1">
              <a:off x="8594735" y="3619253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2" name="Овал 401">
              <a:extLst>
                <a:ext uri="{FF2B5EF4-FFF2-40B4-BE49-F238E27FC236}">
                  <a16:creationId xmlns:a16="http://schemas.microsoft.com/office/drawing/2014/main" id="{72579387-340D-472D-BE67-2E0E6004C779}"/>
                </a:ext>
              </a:extLst>
            </p:cNvPr>
            <p:cNvSpPr/>
            <p:nvPr/>
          </p:nvSpPr>
          <p:spPr>
            <a:xfrm rot="8651905">
              <a:off x="7184095" y="3520900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3" name="Овал 402">
              <a:extLst>
                <a:ext uri="{FF2B5EF4-FFF2-40B4-BE49-F238E27FC236}">
                  <a16:creationId xmlns:a16="http://schemas.microsoft.com/office/drawing/2014/main" id="{6D366DB7-B132-4773-9F60-45B8D2470415}"/>
                </a:ext>
              </a:extLst>
            </p:cNvPr>
            <p:cNvSpPr/>
            <p:nvPr/>
          </p:nvSpPr>
          <p:spPr>
            <a:xfrm rot="8651905">
              <a:off x="7256159" y="3592965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4" name="Овал 403">
              <a:extLst>
                <a:ext uri="{FF2B5EF4-FFF2-40B4-BE49-F238E27FC236}">
                  <a16:creationId xmlns:a16="http://schemas.microsoft.com/office/drawing/2014/main" id="{D2B6B02A-3D76-426B-AEDD-3C6D787C9243}"/>
                </a:ext>
              </a:extLst>
            </p:cNvPr>
            <p:cNvSpPr/>
            <p:nvPr/>
          </p:nvSpPr>
          <p:spPr>
            <a:xfrm rot="8651905">
              <a:off x="7328223" y="3665029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5" name="Овал 404">
              <a:extLst>
                <a:ext uri="{FF2B5EF4-FFF2-40B4-BE49-F238E27FC236}">
                  <a16:creationId xmlns:a16="http://schemas.microsoft.com/office/drawing/2014/main" id="{04A3F009-37A7-4B08-A61F-0192B73565A7}"/>
                </a:ext>
              </a:extLst>
            </p:cNvPr>
            <p:cNvSpPr/>
            <p:nvPr/>
          </p:nvSpPr>
          <p:spPr>
            <a:xfrm rot="8651905">
              <a:off x="7400288" y="373709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6" name="Овал 405">
              <a:extLst>
                <a:ext uri="{FF2B5EF4-FFF2-40B4-BE49-F238E27FC236}">
                  <a16:creationId xmlns:a16="http://schemas.microsoft.com/office/drawing/2014/main" id="{F59DD9E9-4770-4004-AFFA-0115C1EF3558}"/>
                </a:ext>
              </a:extLst>
            </p:cNvPr>
            <p:cNvSpPr/>
            <p:nvPr/>
          </p:nvSpPr>
          <p:spPr>
            <a:xfrm rot="8651905">
              <a:off x="7472352" y="380915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7" name="Овал 406">
              <a:extLst>
                <a:ext uri="{FF2B5EF4-FFF2-40B4-BE49-F238E27FC236}">
                  <a16:creationId xmlns:a16="http://schemas.microsoft.com/office/drawing/2014/main" id="{47668977-A3BB-4CFE-8426-41A9D37AA834}"/>
                </a:ext>
              </a:extLst>
            </p:cNvPr>
            <p:cNvSpPr/>
            <p:nvPr/>
          </p:nvSpPr>
          <p:spPr>
            <a:xfrm rot="8651905">
              <a:off x="7544416" y="3881222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8" name="Овал 407">
              <a:extLst>
                <a:ext uri="{FF2B5EF4-FFF2-40B4-BE49-F238E27FC236}">
                  <a16:creationId xmlns:a16="http://schemas.microsoft.com/office/drawing/2014/main" id="{4B83AE61-28B7-4846-A789-AAAF3E3FA96F}"/>
                </a:ext>
              </a:extLst>
            </p:cNvPr>
            <p:cNvSpPr/>
            <p:nvPr/>
          </p:nvSpPr>
          <p:spPr>
            <a:xfrm rot="8651905">
              <a:off x="7616481" y="3953286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9" name="Овал 408">
              <a:extLst>
                <a:ext uri="{FF2B5EF4-FFF2-40B4-BE49-F238E27FC236}">
                  <a16:creationId xmlns:a16="http://schemas.microsoft.com/office/drawing/2014/main" id="{96E5EF1A-D2DA-4385-B10E-87E67AF9F805}"/>
                </a:ext>
              </a:extLst>
            </p:cNvPr>
            <p:cNvSpPr/>
            <p:nvPr/>
          </p:nvSpPr>
          <p:spPr>
            <a:xfrm rot="8651905">
              <a:off x="7386469" y="355307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0" name="Овал 409">
              <a:extLst>
                <a:ext uri="{FF2B5EF4-FFF2-40B4-BE49-F238E27FC236}">
                  <a16:creationId xmlns:a16="http://schemas.microsoft.com/office/drawing/2014/main" id="{072079C0-8DC5-4FDB-BAB0-F440E8F278AD}"/>
                </a:ext>
              </a:extLst>
            </p:cNvPr>
            <p:cNvSpPr/>
            <p:nvPr/>
          </p:nvSpPr>
          <p:spPr>
            <a:xfrm rot="8651905">
              <a:off x="7458534" y="362514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1" name="Овал 410">
              <a:extLst>
                <a:ext uri="{FF2B5EF4-FFF2-40B4-BE49-F238E27FC236}">
                  <a16:creationId xmlns:a16="http://schemas.microsoft.com/office/drawing/2014/main" id="{B888AB40-7A68-4F9E-8C19-2B70907C1419}"/>
                </a:ext>
              </a:extLst>
            </p:cNvPr>
            <p:cNvSpPr/>
            <p:nvPr/>
          </p:nvSpPr>
          <p:spPr>
            <a:xfrm rot="8651905">
              <a:off x="7530598" y="3697207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2" name="Овал 411">
              <a:extLst>
                <a:ext uri="{FF2B5EF4-FFF2-40B4-BE49-F238E27FC236}">
                  <a16:creationId xmlns:a16="http://schemas.microsoft.com/office/drawing/2014/main" id="{D99575B8-69AF-4415-A140-3088CEA59A14}"/>
                </a:ext>
              </a:extLst>
            </p:cNvPr>
            <p:cNvSpPr/>
            <p:nvPr/>
          </p:nvSpPr>
          <p:spPr>
            <a:xfrm rot="8651905">
              <a:off x="7602662" y="3769271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3" name="Овал 412">
              <a:extLst>
                <a:ext uri="{FF2B5EF4-FFF2-40B4-BE49-F238E27FC236}">
                  <a16:creationId xmlns:a16="http://schemas.microsoft.com/office/drawing/2014/main" id="{08BEDF44-CBB6-4F40-BACB-59A06C6E8D10}"/>
                </a:ext>
              </a:extLst>
            </p:cNvPr>
            <p:cNvSpPr/>
            <p:nvPr/>
          </p:nvSpPr>
          <p:spPr>
            <a:xfrm rot="8651905">
              <a:off x="7171044" y="3662241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4" name="Овал 413">
              <a:extLst>
                <a:ext uri="{FF2B5EF4-FFF2-40B4-BE49-F238E27FC236}">
                  <a16:creationId xmlns:a16="http://schemas.microsoft.com/office/drawing/2014/main" id="{E66FDCEB-DCA2-4D72-86AF-8B79A68BE586}"/>
                </a:ext>
              </a:extLst>
            </p:cNvPr>
            <p:cNvSpPr/>
            <p:nvPr/>
          </p:nvSpPr>
          <p:spPr>
            <a:xfrm rot="8651905">
              <a:off x="7243108" y="3734305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5" name="Овал 414">
              <a:extLst>
                <a:ext uri="{FF2B5EF4-FFF2-40B4-BE49-F238E27FC236}">
                  <a16:creationId xmlns:a16="http://schemas.microsoft.com/office/drawing/2014/main" id="{29153EEE-565C-4B7F-A5B9-90677FA82C2D}"/>
                </a:ext>
              </a:extLst>
            </p:cNvPr>
            <p:cNvSpPr/>
            <p:nvPr/>
          </p:nvSpPr>
          <p:spPr>
            <a:xfrm rot="8651905">
              <a:off x="7315172" y="3806370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6" name="Овал 415">
              <a:extLst>
                <a:ext uri="{FF2B5EF4-FFF2-40B4-BE49-F238E27FC236}">
                  <a16:creationId xmlns:a16="http://schemas.microsoft.com/office/drawing/2014/main" id="{AC9822CB-B015-486B-8010-9D9A9CF2AAA4}"/>
                </a:ext>
              </a:extLst>
            </p:cNvPr>
            <p:cNvSpPr/>
            <p:nvPr/>
          </p:nvSpPr>
          <p:spPr>
            <a:xfrm rot="8651905">
              <a:off x="7387237" y="3878434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7" name="Овал 416">
              <a:extLst>
                <a:ext uri="{FF2B5EF4-FFF2-40B4-BE49-F238E27FC236}">
                  <a16:creationId xmlns:a16="http://schemas.microsoft.com/office/drawing/2014/main" id="{EE1B1FE2-6D04-4A8F-B017-C354CD0FFF47}"/>
                </a:ext>
              </a:extLst>
            </p:cNvPr>
            <p:cNvSpPr/>
            <p:nvPr/>
          </p:nvSpPr>
          <p:spPr>
            <a:xfrm rot="8651905">
              <a:off x="7184095" y="382766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8" name="Овал 417">
              <a:extLst>
                <a:ext uri="{FF2B5EF4-FFF2-40B4-BE49-F238E27FC236}">
                  <a16:creationId xmlns:a16="http://schemas.microsoft.com/office/drawing/2014/main" id="{091EC212-B741-4890-9566-918B34FA29C8}"/>
                </a:ext>
              </a:extLst>
            </p:cNvPr>
            <p:cNvSpPr/>
            <p:nvPr/>
          </p:nvSpPr>
          <p:spPr>
            <a:xfrm rot="8651905">
              <a:off x="7256159" y="3899727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9" name="Овал 418">
              <a:extLst>
                <a:ext uri="{FF2B5EF4-FFF2-40B4-BE49-F238E27FC236}">
                  <a16:creationId xmlns:a16="http://schemas.microsoft.com/office/drawing/2014/main" id="{F8D47538-7696-4188-88BA-CF76FD5191AB}"/>
                </a:ext>
              </a:extLst>
            </p:cNvPr>
            <p:cNvSpPr/>
            <p:nvPr/>
          </p:nvSpPr>
          <p:spPr>
            <a:xfrm rot="8651905">
              <a:off x="7554100" y="356100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0" name="Овал 419">
              <a:extLst>
                <a:ext uri="{FF2B5EF4-FFF2-40B4-BE49-F238E27FC236}">
                  <a16:creationId xmlns:a16="http://schemas.microsoft.com/office/drawing/2014/main" id="{2D797E60-3A41-4342-8EA7-C39CA6A17D83}"/>
                </a:ext>
              </a:extLst>
            </p:cNvPr>
            <p:cNvSpPr/>
            <p:nvPr/>
          </p:nvSpPr>
          <p:spPr>
            <a:xfrm rot="8651905">
              <a:off x="7626164" y="3633072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1" name="Группа 420">
            <a:extLst>
              <a:ext uri="{FF2B5EF4-FFF2-40B4-BE49-F238E27FC236}">
                <a16:creationId xmlns:a16="http://schemas.microsoft.com/office/drawing/2014/main" id="{9DD7F27B-8345-4538-937D-D3C6AD20C22E}"/>
              </a:ext>
            </a:extLst>
          </p:cNvPr>
          <p:cNvGrpSpPr/>
          <p:nvPr/>
        </p:nvGrpSpPr>
        <p:grpSpPr>
          <a:xfrm>
            <a:off x="5768191" y="2130087"/>
            <a:ext cx="2914093" cy="2443323"/>
            <a:chOff x="3687799" y="3424590"/>
            <a:chExt cx="2129051" cy="1785104"/>
          </a:xfrm>
        </p:grpSpPr>
        <p:cxnSp>
          <p:nvCxnSpPr>
            <p:cNvPr id="422" name="Прямая со стрелкой 421">
              <a:extLst>
                <a:ext uri="{FF2B5EF4-FFF2-40B4-BE49-F238E27FC236}">
                  <a16:creationId xmlns:a16="http://schemas.microsoft.com/office/drawing/2014/main" id="{03D60DC5-52C3-4A97-A088-4575D93B2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6378" y="3424590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Прямая со стрелкой 422">
              <a:extLst>
                <a:ext uri="{FF2B5EF4-FFF2-40B4-BE49-F238E27FC236}">
                  <a16:creationId xmlns:a16="http://schemas.microsoft.com/office/drawing/2014/main" id="{817EAC63-496E-48EA-9E30-2EB026F4D5AA}"/>
                </a:ext>
              </a:extLst>
            </p:cNvPr>
            <p:cNvCxnSpPr>
              <a:cxnSpLocks/>
            </p:cNvCxnSpPr>
            <p:nvPr/>
          </p:nvCxnSpPr>
          <p:spPr>
            <a:xfrm>
              <a:off x="3687799" y="4961991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Овал 423">
              <a:extLst>
                <a:ext uri="{FF2B5EF4-FFF2-40B4-BE49-F238E27FC236}">
                  <a16:creationId xmlns:a16="http://schemas.microsoft.com/office/drawing/2014/main" id="{F8C8E920-3503-484C-8A41-61361AA2DF9C}"/>
                </a:ext>
              </a:extLst>
            </p:cNvPr>
            <p:cNvSpPr/>
            <p:nvPr/>
          </p:nvSpPr>
          <p:spPr>
            <a:xfrm rot="8651905">
              <a:off x="4613986" y="432852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5" name="Овал 424">
              <a:extLst>
                <a:ext uri="{FF2B5EF4-FFF2-40B4-BE49-F238E27FC236}">
                  <a16:creationId xmlns:a16="http://schemas.microsoft.com/office/drawing/2014/main" id="{6CB0E3C1-6CC6-4363-8F15-C61AE088EFEF}"/>
                </a:ext>
              </a:extLst>
            </p:cNvPr>
            <p:cNvSpPr/>
            <p:nvPr/>
          </p:nvSpPr>
          <p:spPr>
            <a:xfrm rot="8651905">
              <a:off x="4684721" y="439926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6" name="Овал 425">
              <a:extLst>
                <a:ext uri="{FF2B5EF4-FFF2-40B4-BE49-F238E27FC236}">
                  <a16:creationId xmlns:a16="http://schemas.microsoft.com/office/drawing/2014/main" id="{00A41DF7-6564-43FF-8581-529BF8DA7852}"/>
                </a:ext>
              </a:extLst>
            </p:cNvPr>
            <p:cNvSpPr/>
            <p:nvPr/>
          </p:nvSpPr>
          <p:spPr>
            <a:xfrm rot="8651905">
              <a:off x="4755456" y="446999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7" name="Овал 426">
              <a:extLst>
                <a:ext uri="{FF2B5EF4-FFF2-40B4-BE49-F238E27FC236}">
                  <a16:creationId xmlns:a16="http://schemas.microsoft.com/office/drawing/2014/main" id="{D28AC624-C748-40C4-9DEC-294E75B69020}"/>
                </a:ext>
              </a:extLst>
            </p:cNvPr>
            <p:cNvSpPr/>
            <p:nvPr/>
          </p:nvSpPr>
          <p:spPr>
            <a:xfrm rot="8651905">
              <a:off x="4826191" y="454073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8" name="Овал 427">
              <a:extLst>
                <a:ext uri="{FF2B5EF4-FFF2-40B4-BE49-F238E27FC236}">
                  <a16:creationId xmlns:a16="http://schemas.microsoft.com/office/drawing/2014/main" id="{1440F685-76FC-436A-B2E1-5633F8EA0CC5}"/>
                </a:ext>
              </a:extLst>
            </p:cNvPr>
            <p:cNvSpPr/>
            <p:nvPr/>
          </p:nvSpPr>
          <p:spPr>
            <a:xfrm rot="8651905">
              <a:off x="4896926" y="461146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9" name="Овал 428">
              <a:extLst>
                <a:ext uri="{FF2B5EF4-FFF2-40B4-BE49-F238E27FC236}">
                  <a16:creationId xmlns:a16="http://schemas.microsoft.com/office/drawing/2014/main" id="{6AD5D2D2-9D8F-4BD2-AD8E-489A43AF9613}"/>
                </a:ext>
              </a:extLst>
            </p:cNvPr>
            <p:cNvSpPr/>
            <p:nvPr/>
          </p:nvSpPr>
          <p:spPr>
            <a:xfrm rot="8651905">
              <a:off x="4967660" y="468219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0" name="Овал 429">
              <a:extLst>
                <a:ext uri="{FF2B5EF4-FFF2-40B4-BE49-F238E27FC236}">
                  <a16:creationId xmlns:a16="http://schemas.microsoft.com/office/drawing/2014/main" id="{69F8B55C-3BAD-48DF-B2B8-A22BB1F391C8}"/>
                </a:ext>
              </a:extLst>
            </p:cNvPr>
            <p:cNvSpPr/>
            <p:nvPr/>
          </p:nvSpPr>
          <p:spPr>
            <a:xfrm rot="8651905">
              <a:off x="5038395" y="475293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1" name="Овал 430">
              <a:extLst>
                <a:ext uri="{FF2B5EF4-FFF2-40B4-BE49-F238E27FC236}">
                  <a16:creationId xmlns:a16="http://schemas.microsoft.com/office/drawing/2014/main" id="{07FDCBBE-19E4-49B6-B296-D9C0E7B46EFF}"/>
                </a:ext>
              </a:extLst>
            </p:cNvPr>
            <p:cNvSpPr/>
            <p:nvPr/>
          </p:nvSpPr>
          <p:spPr>
            <a:xfrm rot="8651905">
              <a:off x="4812627" y="43601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2" name="Овал 431">
              <a:extLst>
                <a:ext uri="{FF2B5EF4-FFF2-40B4-BE49-F238E27FC236}">
                  <a16:creationId xmlns:a16="http://schemas.microsoft.com/office/drawing/2014/main" id="{565FBA4E-A7CA-4874-9AAD-D81EB5911D98}"/>
                </a:ext>
              </a:extLst>
            </p:cNvPr>
            <p:cNvSpPr/>
            <p:nvPr/>
          </p:nvSpPr>
          <p:spPr>
            <a:xfrm rot="8651905">
              <a:off x="4883362" y="44308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3" name="Овал 432">
              <a:extLst>
                <a:ext uri="{FF2B5EF4-FFF2-40B4-BE49-F238E27FC236}">
                  <a16:creationId xmlns:a16="http://schemas.microsoft.com/office/drawing/2014/main" id="{29F6BBB6-D255-4B6A-9290-665932D21792}"/>
                </a:ext>
              </a:extLst>
            </p:cNvPr>
            <p:cNvSpPr/>
            <p:nvPr/>
          </p:nvSpPr>
          <p:spPr>
            <a:xfrm rot="8651905">
              <a:off x="4954097" y="450157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4" name="Овал 433">
              <a:extLst>
                <a:ext uri="{FF2B5EF4-FFF2-40B4-BE49-F238E27FC236}">
                  <a16:creationId xmlns:a16="http://schemas.microsoft.com/office/drawing/2014/main" id="{F6BE54CF-0C2A-4528-B073-B388F9F2A8F5}"/>
                </a:ext>
              </a:extLst>
            </p:cNvPr>
            <p:cNvSpPr/>
            <p:nvPr/>
          </p:nvSpPr>
          <p:spPr>
            <a:xfrm rot="8651905">
              <a:off x="5024832" y="457231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5" name="Овал 434">
              <a:extLst>
                <a:ext uri="{FF2B5EF4-FFF2-40B4-BE49-F238E27FC236}">
                  <a16:creationId xmlns:a16="http://schemas.microsoft.com/office/drawing/2014/main" id="{F42F9AF2-FD51-4C4C-927F-CA394E149B61}"/>
                </a:ext>
              </a:extLst>
            </p:cNvPr>
            <p:cNvSpPr/>
            <p:nvPr/>
          </p:nvSpPr>
          <p:spPr>
            <a:xfrm rot="8651905">
              <a:off x="4601176" y="446725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6" name="Овал 435">
              <a:extLst>
                <a:ext uri="{FF2B5EF4-FFF2-40B4-BE49-F238E27FC236}">
                  <a16:creationId xmlns:a16="http://schemas.microsoft.com/office/drawing/2014/main" id="{A6A4214D-9C66-4F44-B617-462B4B838F9E}"/>
                </a:ext>
              </a:extLst>
            </p:cNvPr>
            <p:cNvSpPr/>
            <p:nvPr/>
          </p:nvSpPr>
          <p:spPr>
            <a:xfrm rot="8651905">
              <a:off x="4671911" y="453799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7" name="Овал 436">
              <a:extLst>
                <a:ext uri="{FF2B5EF4-FFF2-40B4-BE49-F238E27FC236}">
                  <a16:creationId xmlns:a16="http://schemas.microsoft.com/office/drawing/2014/main" id="{A7393DED-60D8-49AE-A1A3-90B95D43CFFA}"/>
                </a:ext>
              </a:extLst>
            </p:cNvPr>
            <p:cNvSpPr/>
            <p:nvPr/>
          </p:nvSpPr>
          <p:spPr>
            <a:xfrm rot="8651905">
              <a:off x="4742646" y="460872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8" name="Овал 437">
              <a:extLst>
                <a:ext uri="{FF2B5EF4-FFF2-40B4-BE49-F238E27FC236}">
                  <a16:creationId xmlns:a16="http://schemas.microsoft.com/office/drawing/2014/main" id="{24693CF7-CF6B-4979-964D-FF19CDAAF2F7}"/>
                </a:ext>
              </a:extLst>
            </p:cNvPr>
            <p:cNvSpPr/>
            <p:nvPr/>
          </p:nvSpPr>
          <p:spPr>
            <a:xfrm rot="8651905">
              <a:off x="4813380" y="467946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9" name="Овал 438">
              <a:extLst>
                <a:ext uri="{FF2B5EF4-FFF2-40B4-BE49-F238E27FC236}">
                  <a16:creationId xmlns:a16="http://schemas.microsoft.com/office/drawing/2014/main" id="{1D4C8FAD-DBF3-4F2B-B42E-4A7F1B16CA17}"/>
                </a:ext>
              </a:extLst>
            </p:cNvPr>
            <p:cNvSpPr/>
            <p:nvPr/>
          </p:nvSpPr>
          <p:spPr>
            <a:xfrm rot="8651905">
              <a:off x="4613986" y="462962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0" name="Овал 439">
              <a:extLst>
                <a:ext uri="{FF2B5EF4-FFF2-40B4-BE49-F238E27FC236}">
                  <a16:creationId xmlns:a16="http://schemas.microsoft.com/office/drawing/2014/main" id="{2BF13914-708E-4422-AC2D-D714D6109A4A}"/>
                </a:ext>
              </a:extLst>
            </p:cNvPr>
            <p:cNvSpPr/>
            <p:nvPr/>
          </p:nvSpPr>
          <p:spPr>
            <a:xfrm rot="8651905">
              <a:off x="4684721" y="470036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1" name="Овал 440">
              <a:extLst>
                <a:ext uri="{FF2B5EF4-FFF2-40B4-BE49-F238E27FC236}">
                  <a16:creationId xmlns:a16="http://schemas.microsoft.com/office/drawing/2014/main" id="{C6588CA1-29B9-444F-B3D5-C6828C5DDF9E}"/>
                </a:ext>
              </a:extLst>
            </p:cNvPr>
            <p:cNvSpPr/>
            <p:nvPr/>
          </p:nvSpPr>
          <p:spPr>
            <a:xfrm rot="8651905">
              <a:off x="4977165" y="4367892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2" name="Овал 441">
              <a:extLst>
                <a:ext uri="{FF2B5EF4-FFF2-40B4-BE49-F238E27FC236}">
                  <a16:creationId xmlns:a16="http://schemas.microsoft.com/office/drawing/2014/main" id="{50D9C46A-5A3B-488D-9D65-A6F5BF15434B}"/>
                </a:ext>
              </a:extLst>
            </p:cNvPr>
            <p:cNvSpPr/>
            <p:nvPr/>
          </p:nvSpPr>
          <p:spPr>
            <a:xfrm rot="8651905">
              <a:off x="5047900" y="4438627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3" name="Овал 442">
              <a:extLst>
                <a:ext uri="{FF2B5EF4-FFF2-40B4-BE49-F238E27FC236}">
                  <a16:creationId xmlns:a16="http://schemas.microsoft.com/office/drawing/2014/main" id="{5601032A-E02A-409C-8295-F5D5EB6D8746}"/>
                </a:ext>
              </a:extLst>
            </p:cNvPr>
            <p:cNvSpPr/>
            <p:nvPr/>
          </p:nvSpPr>
          <p:spPr>
            <a:xfrm rot="8651905">
              <a:off x="4155305" y="363646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4" name="Овал 443">
              <a:extLst>
                <a:ext uri="{FF2B5EF4-FFF2-40B4-BE49-F238E27FC236}">
                  <a16:creationId xmlns:a16="http://schemas.microsoft.com/office/drawing/2014/main" id="{24955572-8C54-4DC0-9678-0EE3D2B3DA5C}"/>
                </a:ext>
              </a:extLst>
            </p:cNvPr>
            <p:cNvSpPr/>
            <p:nvPr/>
          </p:nvSpPr>
          <p:spPr>
            <a:xfrm rot="8651905">
              <a:off x="4226040" y="3707197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5" name="Овал 444">
              <a:extLst>
                <a:ext uri="{FF2B5EF4-FFF2-40B4-BE49-F238E27FC236}">
                  <a16:creationId xmlns:a16="http://schemas.microsoft.com/office/drawing/2014/main" id="{B24CD29D-2119-4425-A454-61CBF38DB5BF}"/>
                </a:ext>
              </a:extLst>
            </p:cNvPr>
            <p:cNvSpPr/>
            <p:nvPr/>
          </p:nvSpPr>
          <p:spPr>
            <a:xfrm rot="8651905">
              <a:off x="4296775" y="377793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6" name="Овал 445">
              <a:extLst>
                <a:ext uri="{FF2B5EF4-FFF2-40B4-BE49-F238E27FC236}">
                  <a16:creationId xmlns:a16="http://schemas.microsoft.com/office/drawing/2014/main" id="{1485EA55-6C60-4F6B-89C2-155DB41C7ECB}"/>
                </a:ext>
              </a:extLst>
            </p:cNvPr>
            <p:cNvSpPr/>
            <p:nvPr/>
          </p:nvSpPr>
          <p:spPr>
            <a:xfrm rot="8651905">
              <a:off x="4367509" y="3848667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7" name="Овал 446">
              <a:extLst>
                <a:ext uri="{FF2B5EF4-FFF2-40B4-BE49-F238E27FC236}">
                  <a16:creationId xmlns:a16="http://schemas.microsoft.com/office/drawing/2014/main" id="{17629938-A5F6-4878-946A-EA0504FF6C7C}"/>
                </a:ext>
              </a:extLst>
            </p:cNvPr>
            <p:cNvSpPr/>
            <p:nvPr/>
          </p:nvSpPr>
          <p:spPr>
            <a:xfrm rot="8651905">
              <a:off x="4438244" y="391940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8" name="Овал 447">
              <a:extLst>
                <a:ext uri="{FF2B5EF4-FFF2-40B4-BE49-F238E27FC236}">
                  <a16:creationId xmlns:a16="http://schemas.microsoft.com/office/drawing/2014/main" id="{E2DC5FEF-58CC-431A-AF69-D6D52188E5DA}"/>
                </a:ext>
              </a:extLst>
            </p:cNvPr>
            <p:cNvSpPr/>
            <p:nvPr/>
          </p:nvSpPr>
          <p:spPr>
            <a:xfrm rot="8651905">
              <a:off x="4508979" y="399013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9" name="Овал 448">
              <a:extLst>
                <a:ext uri="{FF2B5EF4-FFF2-40B4-BE49-F238E27FC236}">
                  <a16:creationId xmlns:a16="http://schemas.microsoft.com/office/drawing/2014/main" id="{1E155494-B0F8-44C3-BD4A-C2B8FC1FC026}"/>
                </a:ext>
              </a:extLst>
            </p:cNvPr>
            <p:cNvSpPr/>
            <p:nvPr/>
          </p:nvSpPr>
          <p:spPr>
            <a:xfrm rot="8651905">
              <a:off x="4579714" y="406087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0" name="Овал 449">
              <a:extLst>
                <a:ext uri="{FF2B5EF4-FFF2-40B4-BE49-F238E27FC236}">
                  <a16:creationId xmlns:a16="http://schemas.microsoft.com/office/drawing/2014/main" id="{9D365AB8-9721-447D-A2D8-C8823497497D}"/>
                </a:ext>
              </a:extLst>
            </p:cNvPr>
            <p:cNvSpPr/>
            <p:nvPr/>
          </p:nvSpPr>
          <p:spPr>
            <a:xfrm rot="8651905">
              <a:off x="4353946" y="366804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1" name="Овал 450">
              <a:extLst>
                <a:ext uri="{FF2B5EF4-FFF2-40B4-BE49-F238E27FC236}">
                  <a16:creationId xmlns:a16="http://schemas.microsoft.com/office/drawing/2014/main" id="{60D2F143-C738-4485-8803-FCF83E2407C4}"/>
                </a:ext>
              </a:extLst>
            </p:cNvPr>
            <p:cNvSpPr/>
            <p:nvPr/>
          </p:nvSpPr>
          <p:spPr>
            <a:xfrm rot="8651905">
              <a:off x="4424681" y="373878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2" name="Овал 451">
              <a:extLst>
                <a:ext uri="{FF2B5EF4-FFF2-40B4-BE49-F238E27FC236}">
                  <a16:creationId xmlns:a16="http://schemas.microsoft.com/office/drawing/2014/main" id="{BB18601B-A98D-4DD7-89DC-B77757A8CB07}"/>
                </a:ext>
              </a:extLst>
            </p:cNvPr>
            <p:cNvSpPr/>
            <p:nvPr/>
          </p:nvSpPr>
          <p:spPr>
            <a:xfrm rot="8651905">
              <a:off x="4495416" y="380951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3" name="Овал 452">
              <a:extLst>
                <a:ext uri="{FF2B5EF4-FFF2-40B4-BE49-F238E27FC236}">
                  <a16:creationId xmlns:a16="http://schemas.microsoft.com/office/drawing/2014/main" id="{C1E9A636-12A7-4E8E-8655-5AA97C88E1F7}"/>
                </a:ext>
              </a:extLst>
            </p:cNvPr>
            <p:cNvSpPr/>
            <p:nvPr/>
          </p:nvSpPr>
          <p:spPr>
            <a:xfrm rot="8651905">
              <a:off x="4566150" y="388025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4" name="Овал 453">
              <a:extLst>
                <a:ext uri="{FF2B5EF4-FFF2-40B4-BE49-F238E27FC236}">
                  <a16:creationId xmlns:a16="http://schemas.microsoft.com/office/drawing/2014/main" id="{73A57CB2-AAF8-4702-ADFA-87EE1C27A98E}"/>
                </a:ext>
              </a:extLst>
            </p:cNvPr>
            <p:cNvSpPr/>
            <p:nvPr/>
          </p:nvSpPr>
          <p:spPr>
            <a:xfrm rot="8651905">
              <a:off x="4142495" y="377519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5" name="Овал 454">
              <a:extLst>
                <a:ext uri="{FF2B5EF4-FFF2-40B4-BE49-F238E27FC236}">
                  <a16:creationId xmlns:a16="http://schemas.microsoft.com/office/drawing/2014/main" id="{387EC36C-D47E-4177-BF73-68A2C1875ED3}"/>
                </a:ext>
              </a:extLst>
            </p:cNvPr>
            <p:cNvSpPr/>
            <p:nvPr/>
          </p:nvSpPr>
          <p:spPr>
            <a:xfrm rot="8651905">
              <a:off x="4213230" y="384593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6" name="Овал 455">
              <a:extLst>
                <a:ext uri="{FF2B5EF4-FFF2-40B4-BE49-F238E27FC236}">
                  <a16:creationId xmlns:a16="http://schemas.microsoft.com/office/drawing/2014/main" id="{CBC82CD0-580F-4B2A-AC12-0CD7EEB05477}"/>
                </a:ext>
              </a:extLst>
            </p:cNvPr>
            <p:cNvSpPr/>
            <p:nvPr/>
          </p:nvSpPr>
          <p:spPr>
            <a:xfrm rot="8651905">
              <a:off x="4283964" y="391666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7" name="Овал 456">
              <a:extLst>
                <a:ext uri="{FF2B5EF4-FFF2-40B4-BE49-F238E27FC236}">
                  <a16:creationId xmlns:a16="http://schemas.microsoft.com/office/drawing/2014/main" id="{446DD7A1-6CA3-4E9F-90C5-3C9B757428F6}"/>
                </a:ext>
              </a:extLst>
            </p:cNvPr>
            <p:cNvSpPr/>
            <p:nvPr/>
          </p:nvSpPr>
          <p:spPr>
            <a:xfrm rot="8651905">
              <a:off x="4354699" y="398740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8" name="Овал 457">
              <a:extLst>
                <a:ext uri="{FF2B5EF4-FFF2-40B4-BE49-F238E27FC236}">
                  <a16:creationId xmlns:a16="http://schemas.microsoft.com/office/drawing/2014/main" id="{1BF599A7-2AB4-4784-BB13-D3D5BAC59AA7}"/>
                </a:ext>
              </a:extLst>
            </p:cNvPr>
            <p:cNvSpPr/>
            <p:nvPr/>
          </p:nvSpPr>
          <p:spPr>
            <a:xfrm rot="8651905">
              <a:off x="4155305" y="393756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9" name="Овал 458">
              <a:extLst>
                <a:ext uri="{FF2B5EF4-FFF2-40B4-BE49-F238E27FC236}">
                  <a16:creationId xmlns:a16="http://schemas.microsoft.com/office/drawing/2014/main" id="{7098C1A9-A612-4FBE-B103-353ED2F89790}"/>
                </a:ext>
              </a:extLst>
            </p:cNvPr>
            <p:cNvSpPr/>
            <p:nvPr/>
          </p:nvSpPr>
          <p:spPr>
            <a:xfrm rot="8651905">
              <a:off x="4226040" y="400830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0" name="Овал 459">
              <a:extLst>
                <a:ext uri="{FF2B5EF4-FFF2-40B4-BE49-F238E27FC236}">
                  <a16:creationId xmlns:a16="http://schemas.microsoft.com/office/drawing/2014/main" id="{E8BB49D0-999C-404B-8AA6-BE480FD7E160}"/>
                </a:ext>
              </a:extLst>
            </p:cNvPr>
            <p:cNvSpPr/>
            <p:nvPr/>
          </p:nvSpPr>
          <p:spPr>
            <a:xfrm rot="8651905">
              <a:off x="4518484" y="367583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1" name="Овал 460">
              <a:extLst>
                <a:ext uri="{FF2B5EF4-FFF2-40B4-BE49-F238E27FC236}">
                  <a16:creationId xmlns:a16="http://schemas.microsoft.com/office/drawing/2014/main" id="{CFD7E15D-2A79-45FD-8013-B9AE5E2E75E0}"/>
                </a:ext>
              </a:extLst>
            </p:cNvPr>
            <p:cNvSpPr/>
            <p:nvPr/>
          </p:nvSpPr>
          <p:spPr>
            <a:xfrm rot="8651905">
              <a:off x="4589219" y="3746564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2" name="Группа 461">
            <a:extLst>
              <a:ext uri="{FF2B5EF4-FFF2-40B4-BE49-F238E27FC236}">
                <a16:creationId xmlns:a16="http://schemas.microsoft.com/office/drawing/2014/main" id="{1EE3A585-4286-464C-BE4B-B1E2BB498043}"/>
              </a:ext>
            </a:extLst>
          </p:cNvPr>
          <p:cNvGrpSpPr/>
          <p:nvPr/>
        </p:nvGrpSpPr>
        <p:grpSpPr>
          <a:xfrm>
            <a:off x="6970713" y="4491975"/>
            <a:ext cx="2914093" cy="2443323"/>
            <a:chOff x="5387695" y="5007571"/>
            <a:chExt cx="2129051" cy="1785104"/>
          </a:xfrm>
        </p:grpSpPr>
        <p:cxnSp>
          <p:nvCxnSpPr>
            <p:cNvPr id="463" name="Прямая со стрелкой 462">
              <a:extLst>
                <a:ext uri="{FF2B5EF4-FFF2-40B4-BE49-F238E27FC236}">
                  <a16:creationId xmlns:a16="http://schemas.microsoft.com/office/drawing/2014/main" id="{A6025447-1221-4763-9DD2-077264F6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6274" y="5007571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Прямая со стрелкой 463">
              <a:extLst>
                <a:ext uri="{FF2B5EF4-FFF2-40B4-BE49-F238E27FC236}">
                  <a16:creationId xmlns:a16="http://schemas.microsoft.com/office/drawing/2014/main" id="{57E64F64-786E-4B5E-AC55-4999F96924B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695" y="6544972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Овал 464">
              <a:extLst>
                <a:ext uri="{FF2B5EF4-FFF2-40B4-BE49-F238E27FC236}">
                  <a16:creationId xmlns:a16="http://schemas.microsoft.com/office/drawing/2014/main" id="{FB1F417F-D4D9-48A3-958E-797D76048C73}"/>
                </a:ext>
              </a:extLst>
            </p:cNvPr>
            <p:cNvSpPr/>
            <p:nvPr/>
          </p:nvSpPr>
          <p:spPr>
            <a:xfrm rot="8651905">
              <a:off x="6313882" y="5911506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6" name="Овал 465">
              <a:extLst>
                <a:ext uri="{FF2B5EF4-FFF2-40B4-BE49-F238E27FC236}">
                  <a16:creationId xmlns:a16="http://schemas.microsoft.com/office/drawing/2014/main" id="{92F47203-9556-4E9B-8CA7-6FE5FF4049A5}"/>
                </a:ext>
              </a:extLst>
            </p:cNvPr>
            <p:cNvSpPr/>
            <p:nvPr/>
          </p:nvSpPr>
          <p:spPr>
            <a:xfrm rot="8651905">
              <a:off x="6384617" y="5982241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7" name="Овал 466">
              <a:extLst>
                <a:ext uri="{FF2B5EF4-FFF2-40B4-BE49-F238E27FC236}">
                  <a16:creationId xmlns:a16="http://schemas.microsoft.com/office/drawing/2014/main" id="{77EF5F0F-93F1-4EC5-841B-D0319FD8C439}"/>
                </a:ext>
              </a:extLst>
            </p:cNvPr>
            <p:cNvSpPr/>
            <p:nvPr/>
          </p:nvSpPr>
          <p:spPr>
            <a:xfrm rot="8651905">
              <a:off x="6455352" y="6052976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8" name="Овал 467">
              <a:extLst>
                <a:ext uri="{FF2B5EF4-FFF2-40B4-BE49-F238E27FC236}">
                  <a16:creationId xmlns:a16="http://schemas.microsoft.com/office/drawing/2014/main" id="{7A17E0CF-E326-4B5A-8679-4B79EE361D96}"/>
                </a:ext>
              </a:extLst>
            </p:cNvPr>
            <p:cNvSpPr/>
            <p:nvPr/>
          </p:nvSpPr>
          <p:spPr>
            <a:xfrm rot="8651905">
              <a:off x="6526087" y="6123711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9" name="Овал 468">
              <a:extLst>
                <a:ext uri="{FF2B5EF4-FFF2-40B4-BE49-F238E27FC236}">
                  <a16:creationId xmlns:a16="http://schemas.microsoft.com/office/drawing/2014/main" id="{779F9229-BFDC-4E8D-A0A4-27A30A8CCAEE}"/>
                </a:ext>
              </a:extLst>
            </p:cNvPr>
            <p:cNvSpPr/>
            <p:nvPr/>
          </p:nvSpPr>
          <p:spPr>
            <a:xfrm rot="8651905">
              <a:off x="6596822" y="619444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0" name="Овал 469">
              <a:extLst>
                <a:ext uri="{FF2B5EF4-FFF2-40B4-BE49-F238E27FC236}">
                  <a16:creationId xmlns:a16="http://schemas.microsoft.com/office/drawing/2014/main" id="{53952209-0916-4A41-9B5F-0F82BDAC91B5}"/>
                </a:ext>
              </a:extLst>
            </p:cNvPr>
            <p:cNvSpPr/>
            <p:nvPr/>
          </p:nvSpPr>
          <p:spPr>
            <a:xfrm rot="8651905">
              <a:off x="6667556" y="626518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1" name="Овал 470">
              <a:extLst>
                <a:ext uri="{FF2B5EF4-FFF2-40B4-BE49-F238E27FC236}">
                  <a16:creationId xmlns:a16="http://schemas.microsoft.com/office/drawing/2014/main" id="{A0BF1506-E6D5-4DB1-8D76-9A4BAD52C086}"/>
                </a:ext>
              </a:extLst>
            </p:cNvPr>
            <p:cNvSpPr/>
            <p:nvPr/>
          </p:nvSpPr>
          <p:spPr>
            <a:xfrm rot="8651905">
              <a:off x="6738291" y="633591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2" name="Овал 471">
              <a:extLst>
                <a:ext uri="{FF2B5EF4-FFF2-40B4-BE49-F238E27FC236}">
                  <a16:creationId xmlns:a16="http://schemas.microsoft.com/office/drawing/2014/main" id="{0E45BE79-61FD-4D9E-BD14-F6B88AE913EA}"/>
                </a:ext>
              </a:extLst>
            </p:cNvPr>
            <p:cNvSpPr/>
            <p:nvPr/>
          </p:nvSpPr>
          <p:spPr>
            <a:xfrm rot="8651905">
              <a:off x="6512523" y="594309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3" name="Овал 472">
              <a:extLst>
                <a:ext uri="{FF2B5EF4-FFF2-40B4-BE49-F238E27FC236}">
                  <a16:creationId xmlns:a16="http://schemas.microsoft.com/office/drawing/2014/main" id="{64121861-C30A-49C7-B1A3-A79333138518}"/>
                </a:ext>
              </a:extLst>
            </p:cNvPr>
            <p:cNvSpPr/>
            <p:nvPr/>
          </p:nvSpPr>
          <p:spPr>
            <a:xfrm rot="8651905">
              <a:off x="6583258" y="601382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4" name="Овал 473">
              <a:extLst>
                <a:ext uri="{FF2B5EF4-FFF2-40B4-BE49-F238E27FC236}">
                  <a16:creationId xmlns:a16="http://schemas.microsoft.com/office/drawing/2014/main" id="{155DF88F-307C-43A7-A9F0-BAE48FDD7766}"/>
                </a:ext>
              </a:extLst>
            </p:cNvPr>
            <p:cNvSpPr/>
            <p:nvPr/>
          </p:nvSpPr>
          <p:spPr>
            <a:xfrm rot="8651905">
              <a:off x="6653993" y="608456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5" name="Овал 474">
              <a:extLst>
                <a:ext uri="{FF2B5EF4-FFF2-40B4-BE49-F238E27FC236}">
                  <a16:creationId xmlns:a16="http://schemas.microsoft.com/office/drawing/2014/main" id="{7EC40778-423C-4FE7-B5BD-7790590D8101}"/>
                </a:ext>
              </a:extLst>
            </p:cNvPr>
            <p:cNvSpPr/>
            <p:nvPr/>
          </p:nvSpPr>
          <p:spPr>
            <a:xfrm rot="8651905">
              <a:off x="6724728" y="615529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6" name="Овал 475">
              <a:extLst>
                <a:ext uri="{FF2B5EF4-FFF2-40B4-BE49-F238E27FC236}">
                  <a16:creationId xmlns:a16="http://schemas.microsoft.com/office/drawing/2014/main" id="{D15294AA-F0BF-4758-8806-5C48645959AC}"/>
                </a:ext>
              </a:extLst>
            </p:cNvPr>
            <p:cNvSpPr/>
            <p:nvPr/>
          </p:nvSpPr>
          <p:spPr>
            <a:xfrm rot="8651905">
              <a:off x="6301072" y="605023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7" name="Овал 476">
              <a:extLst>
                <a:ext uri="{FF2B5EF4-FFF2-40B4-BE49-F238E27FC236}">
                  <a16:creationId xmlns:a16="http://schemas.microsoft.com/office/drawing/2014/main" id="{A6D8D9EE-F0B1-4295-AEF4-126C01BFB7C3}"/>
                </a:ext>
              </a:extLst>
            </p:cNvPr>
            <p:cNvSpPr/>
            <p:nvPr/>
          </p:nvSpPr>
          <p:spPr>
            <a:xfrm rot="8651905">
              <a:off x="6371807" y="612097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8" name="Овал 477">
              <a:extLst>
                <a:ext uri="{FF2B5EF4-FFF2-40B4-BE49-F238E27FC236}">
                  <a16:creationId xmlns:a16="http://schemas.microsoft.com/office/drawing/2014/main" id="{88475C88-5094-4749-9D16-CF2861DADD99}"/>
                </a:ext>
              </a:extLst>
            </p:cNvPr>
            <p:cNvSpPr/>
            <p:nvPr/>
          </p:nvSpPr>
          <p:spPr>
            <a:xfrm rot="8651905">
              <a:off x="6442542" y="61917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9" name="Овал 478">
              <a:extLst>
                <a:ext uri="{FF2B5EF4-FFF2-40B4-BE49-F238E27FC236}">
                  <a16:creationId xmlns:a16="http://schemas.microsoft.com/office/drawing/2014/main" id="{1DB537A8-ABD4-441C-AE2E-77E93F74579F}"/>
                </a:ext>
              </a:extLst>
            </p:cNvPr>
            <p:cNvSpPr/>
            <p:nvPr/>
          </p:nvSpPr>
          <p:spPr>
            <a:xfrm rot="8651905">
              <a:off x="6513276" y="62624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0" name="Овал 479">
              <a:extLst>
                <a:ext uri="{FF2B5EF4-FFF2-40B4-BE49-F238E27FC236}">
                  <a16:creationId xmlns:a16="http://schemas.microsoft.com/office/drawing/2014/main" id="{D51ABEFD-02A1-4137-B349-0347891D7471}"/>
                </a:ext>
              </a:extLst>
            </p:cNvPr>
            <p:cNvSpPr/>
            <p:nvPr/>
          </p:nvSpPr>
          <p:spPr>
            <a:xfrm rot="8651905">
              <a:off x="6313882" y="62126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1" name="Овал 480">
              <a:extLst>
                <a:ext uri="{FF2B5EF4-FFF2-40B4-BE49-F238E27FC236}">
                  <a16:creationId xmlns:a16="http://schemas.microsoft.com/office/drawing/2014/main" id="{3B1891DC-E825-4234-B9C8-EA691E668C53}"/>
                </a:ext>
              </a:extLst>
            </p:cNvPr>
            <p:cNvSpPr/>
            <p:nvPr/>
          </p:nvSpPr>
          <p:spPr>
            <a:xfrm rot="8651905">
              <a:off x="6384617" y="62833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2" name="Овал 481">
              <a:extLst>
                <a:ext uri="{FF2B5EF4-FFF2-40B4-BE49-F238E27FC236}">
                  <a16:creationId xmlns:a16="http://schemas.microsoft.com/office/drawing/2014/main" id="{ABD85DFB-6BEB-463B-9B0B-DA78B987CF73}"/>
                </a:ext>
              </a:extLst>
            </p:cNvPr>
            <p:cNvSpPr/>
            <p:nvPr/>
          </p:nvSpPr>
          <p:spPr>
            <a:xfrm rot="8651905">
              <a:off x="6677061" y="595087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3" name="Овал 482">
              <a:extLst>
                <a:ext uri="{FF2B5EF4-FFF2-40B4-BE49-F238E27FC236}">
                  <a16:creationId xmlns:a16="http://schemas.microsoft.com/office/drawing/2014/main" id="{6FAF49CA-8992-4656-913D-8B83E836A488}"/>
                </a:ext>
              </a:extLst>
            </p:cNvPr>
            <p:cNvSpPr/>
            <p:nvPr/>
          </p:nvSpPr>
          <p:spPr>
            <a:xfrm rot="8651905">
              <a:off x="6747796" y="602160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4" name="Овал 483">
              <a:extLst>
                <a:ext uri="{FF2B5EF4-FFF2-40B4-BE49-F238E27FC236}">
                  <a16:creationId xmlns:a16="http://schemas.microsoft.com/office/drawing/2014/main" id="{A37EF87D-0F17-4760-AE57-D0A02496261D}"/>
                </a:ext>
              </a:extLst>
            </p:cNvPr>
            <p:cNvSpPr/>
            <p:nvPr/>
          </p:nvSpPr>
          <p:spPr>
            <a:xfrm rot="7691066" flipH="1">
              <a:off x="6805903" y="524023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5" name="Овал 484">
              <a:extLst>
                <a:ext uri="{FF2B5EF4-FFF2-40B4-BE49-F238E27FC236}">
                  <a16:creationId xmlns:a16="http://schemas.microsoft.com/office/drawing/2014/main" id="{955B3F8F-5D8C-4680-8F85-C50640F2D506}"/>
                </a:ext>
              </a:extLst>
            </p:cNvPr>
            <p:cNvSpPr/>
            <p:nvPr/>
          </p:nvSpPr>
          <p:spPr>
            <a:xfrm rot="7691066" flipH="1">
              <a:off x="6876638" y="5310967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6" name="Овал 485">
              <a:extLst>
                <a:ext uri="{FF2B5EF4-FFF2-40B4-BE49-F238E27FC236}">
                  <a16:creationId xmlns:a16="http://schemas.microsoft.com/office/drawing/2014/main" id="{A04A9917-83D0-47AD-9FA3-303E71CE7628}"/>
                </a:ext>
              </a:extLst>
            </p:cNvPr>
            <p:cNvSpPr/>
            <p:nvPr/>
          </p:nvSpPr>
          <p:spPr>
            <a:xfrm rot="7691066" flipH="1">
              <a:off x="6947373" y="538170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7" name="Овал 486">
              <a:extLst>
                <a:ext uri="{FF2B5EF4-FFF2-40B4-BE49-F238E27FC236}">
                  <a16:creationId xmlns:a16="http://schemas.microsoft.com/office/drawing/2014/main" id="{2DE31733-60A8-4606-BDA9-59296ACC601C}"/>
                </a:ext>
              </a:extLst>
            </p:cNvPr>
            <p:cNvSpPr/>
            <p:nvPr/>
          </p:nvSpPr>
          <p:spPr>
            <a:xfrm rot="7691066" flipH="1">
              <a:off x="7018108" y="545243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8" name="Овал 487">
              <a:extLst>
                <a:ext uri="{FF2B5EF4-FFF2-40B4-BE49-F238E27FC236}">
                  <a16:creationId xmlns:a16="http://schemas.microsoft.com/office/drawing/2014/main" id="{A1B0ED2D-2BB6-4773-A273-5ADBC64312C0}"/>
                </a:ext>
              </a:extLst>
            </p:cNvPr>
            <p:cNvSpPr/>
            <p:nvPr/>
          </p:nvSpPr>
          <p:spPr>
            <a:xfrm rot="7691066" flipH="1">
              <a:off x="7088842" y="552317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9" name="Овал 488">
              <a:extLst>
                <a:ext uri="{FF2B5EF4-FFF2-40B4-BE49-F238E27FC236}">
                  <a16:creationId xmlns:a16="http://schemas.microsoft.com/office/drawing/2014/main" id="{00AD8B85-930F-41CE-9860-326CA81F4EBA}"/>
                </a:ext>
              </a:extLst>
            </p:cNvPr>
            <p:cNvSpPr/>
            <p:nvPr/>
          </p:nvSpPr>
          <p:spPr>
            <a:xfrm rot="7691066" flipH="1">
              <a:off x="7205463" y="560059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0" name="Овал 489">
              <a:extLst>
                <a:ext uri="{FF2B5EF4-FFF2-40B4-BE49-F238E27FC236}">
                  <a16:creationId xmlns:a16="http://schemas.microsoft.com/office/drawing/2014/main" id="{D9FCE5AD-8FB9-4F69-A69D-A95D34C6F44E}"/>
                </a:ext>
              </a:extLst>
            </p:cNvPr>
            <p:cNvSpPr/>
            <p:nvPr/>
          </p:nvSpPr>
          <p:spPr>
            <a:xfrm rot="7691066" flipH="1">
              <a:off x="7276199" y="568028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1" name="Овал 490">
              <a:extLst>
                <a:ext uri="{FF2B5EF4-FFF2-40B4-BE49-F238E27FC236}">
                  <a16:creationId xmlns:a16="http://schemas.microsoft.com/office/drawing/2014/main" id="{4DEDDC7D-2E07-47E2-A420-EBAF7974AEDC}"/>
                </a:ext>
              </a:extLst>
            </p:cNvPr>
            <p:cNvSpPr/>
            <p:nvPr/>
          </p:nvSpPr>
          <p:spPr>
            <a:xfrm rot="7691066" flipH="1">
              <a:off x="7004544" y="527181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2" name="Овал 491">
              <a:extLst>
                <a:ext uri="{FF2B5EF4-FFF2-40B4-BE49-F238E27FC236}">
                  <a16:creationId xmlns:a16="http://schemas.microsoft.com/office/drawing/2014/main" id="{D21E3B2C-7C37-4EE7-9EE3-1E52BBF1754A}"/>
                </a:ext>
              </a:extLst>
            </p:cNvPr>
            <p:cNvSpPr/>
            <p:nvPr/>
          </p:nvSpPr>
          <p:spPr>
            <a:xfrm rot="7691066" flipH="1">
              <a:off x="7075279" y="534255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3" name="Овал 492">
              <a:extLst>
                <a:ext uri="{FF2B5EF4-FFF2-40B4-BE49-F238E27FC236}">
                  <a16:creationId xmlns:a16="http://schemas.microsoft.com/office/drawing/2014/main" id="{D17B13F6-CFAC-457E-A34B-54AD359CC35B}"/>
                </a:ext>
              </a:extLst>
            </p:cNvPr>
            <p:cNvSpPr/>
            <p:nvPr/>
          </p:nvSpPr>
          <p:spPr>
            <a:xfrm rot="7691066" flipH="1">
              <a:off x="7146014" y="541328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4" name="Овал 493">
              <a:extLst>
                <a:ext uri="{FF2B5EF4-FFF2-40B4-BE49-F238E27FC236}">
                  <a16:creationId xmlns:a16="http://schemas.microsoft.com/office/drawing/2014/main" id="{9ECAD96C-1300-445F-959E-4E66E3442515}"/>
                </a:ext>
              </a:extLst>
            </p:cNvPr>
            <p:cNvSpPr/>
            <p:nvPr/>
          </p:nvSpPr>
          <p:spPr>
            <a:xfrm rot="7691066" flipH="1">
              <a:off x="7216749" y="5449667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5" name="Овал 494">
              <a:extLst>
                <a:ext uri="{FF2B5EF4-FFF2-40B4-BE49-F238E27FC236}">
                  <a16:creationId xmlns:a16="http://schemas.microsoft.com/office/drawing/2014/main" id="{3AA0DD3D-7FE9-46E8-B675-78841B54A1E6}"/>
                </a:ext>
              </a:extLst>
            </p:cNvPr>
            <p:cNvSpPr/>
            <p:nvPr/>
          </p:nvSpPr>
          <p:spPr>
            <a:xfrm rot="7691066" flipH="1">
              <a:off x="6793093" y="537896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6" name="Овал 495">
              <a:extLst>
                <a:ext uri="{FF2B5EF4-FFF2-40B4-BE49-F238E27FC236}">
                  <a16:creationId xmlns:a16="http://schemas.microsoft.com/office/drawing/2014/main" id="{9B9F1BDB-709C-4C62-B8F9-13F9DD55F171}"/>
                </a:ext>
              </a:extLst>
            </p:cNvPr>
            <p:cNvSpPr/>
            <p:nvPr/>
          </p:nvSpPr>
          <p:spPr>
            <a:xfrm rot="7691066" flipH="1">
              <a:off x="6863828" y="5449700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7" name="Овал 496">
              <a:extLst>
                <a:ext uri="{FF2B5EF4-FFF2-40B4-BE49-F238E27FC236}">
                  <a16:creationId xmlns:a16="http://schemas.microsoft.com/office/drawing/2014/main" id="{779A53EF-93A0-48C0-89BC-2A2B095DFEFA}"/>
                </a:ext>
              </a:extLst>
            </p:cNvPr>
            <p:cNvSpPr/>
            <p:nvPr/>
          </p:nvSpPr>
          <p:spPr>
            <a:xfrm rot="7691066" flipH="1">
              <a:off x="6934562" y="552043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8" name="Овал 497">
              <a:extLst>
                <a:ext uri="{FF2B5EF4-FFF2-40B4-BE49-F238E27FC236}">
                  <a16:creationId xmlns:a16="http://schemas.microsoft.com/office/drawing/2014/main" id="{0DE38B89-E019-4594-B59B-618F34CC58EF}"/>
                </a:ext>
              </a:extLst>
            </p:cNvPr>
            <p:cNvSpPr/>
            <p:nvPr/>
          </p:nvSpPr>
          <p:spPr>
            <a:xfrm rot="7691066" flipH="1">
              <a:off x="7066968" y="5620474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9" name="Овал 498">
              <a:extLst>
                <a:ext uri="{FF2B5EF4-FFF2-40B4-BE49-F238E27FC236}">
                  <a16:creationId xmlns:a16="http://schemas.microsoft.com/office/drawing/2014/main" id="{4B08BC28-6C64-4694-8AEE-AD60496C8D6D}"/>
                </a:ext>
              </a:extLst>
            </p:cNvPr>
            <p:cNvSpPr/>
            <p:nvPr/>
          </p:nvSpPr>
          <p:spPr>
            <a:xfrm rot="7691066" flipH="1">
              <a:off x="6827446" y="555387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0" name="Овал 499">
              <a:extLst>
                <a:ext uri="{FF2B5EF4-FFF2-40B4-BE49-F238E27FC236}">
                  <a16:creationId xmlns:a16="http://schemas.microsoft.com/office/drawing/2014/main" id="{39804891-9660-4DEE-921C-DCA9FB6108B6}"/>
                </a:ext>
              </a:extLst>
            </p:cNvPr>
            <p:cNvSpPr/>
            <p:nvPr/>
          </p:nvSpPr>
          <p:spPr>
            <a:xfrm rot="7691066" flipH="1">
              <a:off x="6947206" y="563871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1" name="Овал 500">
              <a:extLst>
                <a:ext uri="{FF2B5EF4-FFF2-40B4-BE49-F238E27FC236}">
                  <a16:creationId xmlns:a16="http://schemas.microsoft.com/office/drawing/2014/main" id="{663C6D0F-B682-4620-A4AF-46A10E474976}"/>
                </a:ext>
              </a:extLst>
            </p:cNvPr>
            <p:cNvSpPr/>
            <p:nvPr/>
          </p:nvSpPr>
          <p:spPr>
            <a:xfrm rot="7691066" flipH="1">
              <a:off x="7169082" y="5279599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2" name="Овал 501">
              <a:extLst>
                <a:ext uri="{FF2B5EF4-FFF2-40B4-BE49-F238E27FC236}">
                  <a16:creationId xmlns:a16="http://schemas.microsoft.com/office/drawing/2014/main" id="{3AA80634-CCBE-48DD-B613-D60A05FAA163}"/>
                </a:ext>
              </a:extLst>
            </p:cNvPr>
            <p:cNvSpPr/>
            <p:nvPr/>
          </p:nvSpPr>
          <p:spPr>
            <a:xfrm rot="7691066" flipH="1">
              <a:off x="7239817" y="531598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273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75920" y="1196752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3D5533-FAEC-46B2-BC0A-9044556D4E97}"/>
              </a:ext>
            </a:extLst>
          </p:cNvPr>
          <p:cNvSpPr/>
          <p:nvPr/>
        </p:nvSpPr>
        <p:spPr>
          <a:xfrm>
            <a:off x="551384" y="177281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logisticRegression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BDD2610-CE69-4032-93BF-D70344932D1F}"/>
              </a:ext>
            </a:extLst>
          </p:cNvPr>
          <p:cNvSpPr/>
          <p:nvPr/>
        </p:nvSpPr>
        <p:spPr>
          <a:xfrm>
            <a:off x="551384" y="2276872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isticRegression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fit_intercept=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34F3B1-6632-4729-8A23-D2FBD8DE812D}"/>
              </a:ext>
            </a:extLst>
          </p:cNvPr>
          <p:cNvSpPr/>
          <p:nvPr/>
        </p:nvSpPr>
        <p:spPr>
          <a:xfrm>
            <a:off x="1631504" y="2780928"/>
            <a:ext cx="10225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isticRegression(C=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, class_weight=None, dual=False, fit_intercept=True, intercept_scaling=1, l1_ratio=None, max_iter=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00, multi_class='auto', n_jobs=None, penalty=‘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l2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', random_state=None, solver='saga', tol=0.0001, verbose=0, warm_start=False)&gt;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12953C-687A-4BC6-AB20-B86C84F30538}"/>
              </a:ext>
            </a:extLst>
          </p:cNvPr>
          <p:cNvSpPr/>
          <p:nvPr/>
        </p:nvSpPr>
        <p:spPr>
          <a:xfrm>
            <a:off x="499156" y="4143941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FB9E8C-C62D-4FE4-8CA3-94281F0F99FB}"/>
              </a:ext>
            </a:extLst>
          </p:cNvPr>
          <p:cNvSpPr/>
          <p:nvPr/>
        </p:nvSpPr>
        <p:spPr>
          <a:xfrm>
            <a:off x="499156" y="4657093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logReg.predict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81A302C-0C26-40BF-A758-0253D8F5339D}"/>
              </a:ext>
            </a:extLst>
          </p:cNvPr>
          <p:cNvSpPr/>
          <p:nvPr/>
        </p:nvSpPr>
        <p:spPr>
          <a:xfrm>
            <a:off x="530635" y="517024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Reg.intercept_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s-E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s-E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Reg.coef_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s-E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F0522FA-F4A3-455F-A266-954FDF0FA7A2}"/>
              </a:ext>
            </a:extLst>
          </p:cNvPr>
          <p:cNvSpPr/>
          <p:nvPr/>
        </p:nvSpPr>
        <p:spPr>
          <a:xfrm>
            <a:off x="499156" y="6073384"/>
            <a:ext cx="8174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log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.decision_function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8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рекомендует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5360" y="981951"/>
            <a:ext cx="1173730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Да, есть несколько причин преподавать логистическую регрессию в обзорном курсе машинного обучения.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Во-первых, логистическая регрессия является одним из наиболее широко используемых и популярных алгоритмов классификации в машинном обучении. Это простой, но эффективный алгоритм, который легко реализовать и интерпретировать, что делает его отличной отправной точкой для студентов, плохо знакомых с машинным обучением.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Во-вторых, логистическая регрессия обеспечивает хорошую основу для понимания более сложных алгоритмов классификации, таких как машины опорных векторов и нейронные сети. Эти алгоритмы основаны на принципах логистической регрессии и требуют четкого понимания лежащих в ее основе концепций.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В-третьих, логистическая регрессия применима к широкому кругу реальных проблем, таких как кредитный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скоринг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медицинская диагностика и обнаружение мошенничества, что делает ее практичным и полезным инструментом для изучения студентами.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Наконец, преподавая логистическую регрессию в обзорном курсе, студенты могут изучить основные этапы машинного обучения, такие как очистка данных, разработка функций, обучение модели и оценка модели, которые являются важными навыками для любого начинающего специалиста по данным или инженера по машинному обучению.</a:t>
            </a:r>
          </a:p>
        </p:txBody>
      </p:sp>
    </p:spTree>
    <p:extLst>
      <p:ext uri="{BB962C8B-B14F-4D97-AF65-F5344CB8AC3E}">
        <p14:creationId xmlns:p14="http://schemas.microsoft.com/office/powerpoint/2010/main" val="27434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0" y="1412776"/>
            <a:ext cx="121446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 для понимания и простой в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Предоставляет интерпретируемые результаты, такие как оценка важности признаков и коэффициентов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обрабатывать как непрерывные, так и категориальные входные переменные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Его можно интерпретировать как оценку вероятности, которая полезна для принятия решений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Предполагает линейную зависимость между входными и выходными переменными, что может ограничивать его прогностическую силу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Менее эффективен, когда классы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несбалансированы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Ограничена обработкой независимых переменных и не идеальна для задач с зависимыми переменными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в сочетании с методами регуляризации, такими как регуляризация L1 и L2, для предотвращения переобучения и улучшения обобщения модели (и выбора параметров в случае L1)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быть расширен для обработки нелинейных отношений с помощью полиномов, взаимодействий или членов более высокого порядка.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Предположения логистической регрессии могут не выполняться в некоторых реальных сценариях, что приводит к неточным результатам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839416" y="764704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 (by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8712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D8557D-B4F0-4B4A-BA52-ED67F2533BB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77F7926-7843-4338-B913-B2D305DB86C6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760114-DE8E-4BA6-87AB-E574781C1A76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BA9479F-7A7A-48A0-8A04-870D1DFF9362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2F5AC5F-D95F-4DDF-BB74-69068C9DFAA9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335AAC4-E03C-4B14-A721-BE91E9672C41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FA98C7-7889-4591-A1E7-6C7A72998C8C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6280DC2-37B3-4C7E-AB79-94DB74DA42F2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A60CF7-4C14-48A0-8553-EA430FE46EE1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A57BBF5-995E-44EE-81AE-6CCF0091C672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E368FDD-81B6-4C0D-B26D-4C1DF314B320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1BA356A-C6D7-4EAE-A036-986FE8C880CA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A095C72-68DA-4491-91AE-E2DBA76E9FFB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3AA02D6-9263-462B-8AEB-EE21AC069417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A6AA82D-86C9-4CC9-9CC3-D5B235879964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6A5AC6F-4329-4248-B255-348BE1D13C5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B34932F-5C54-47F6-A83B-8467DD2221B2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F389EE6-F8F6-491C-BA1F-45B615B36624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CCBDA2C-67E7-4FB5-8306-259CDECFDFC8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DD925D1-873D-4729-9649-07F5B158F9FB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C27B95A-4D9B-4D6E-B9B0-068F2F2E712F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E62E81C-3074-4253-8C17-3BEDBBBBA5E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FED7006-775A-479D-9CBB-F745E52CC223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972F41B-03C2-42D4-B89B-F37B0CBF0938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AADECC-56EA-4FF1-8730-F6BB8D130D7B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5B00157-0BFF-418C-863D-7AC0B710F8BA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B00C393-8C78-48F1-ACBA-0CD5B000BFCD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1E8B83D-BABD-4DB5-8CBD-E3A7633F1011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EA3747E-DB3B-4D42-A029-7791756E2A98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C1F179F-01D5-4DBD-9B8F-70BBA3809FAF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F0DA8D9-F9D3-4318-BD15-6AAB21C27502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4B749B6-7AA4-4A03-BADC-15346AA8FFD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820D-EFA2-44C4-976C-AE03E492C9CB}"/>
              </a:ext>
            </a:extLst>
          </p:cNvPr>
          <p:cNvSpPr txBox="1"/>
          <p:nvPr/>
        </p:nvSpPr>
        <p:spPr>
          <a:xfrm>
            <a:off x="8607445" y="222170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AAEB3AD-8C89-46A1-82DA-7BB1DCEA6B3E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0E05BD-910D-4BE2-AD68-FC75AE1C136B}"/>
              </a:ext>
            </a:extLst>
          </p:cNvPr>
          <p:cNvSpPr txBox="1"/>
          <p:nvPr/>
        </p:nvSpPr>
        <p:spPr>
          <a:xfrm>
            <a:off x="8766694" y="3565071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C634C7-D8F2-4A23-BD0D-A42AC5E80AB6}"/>
              </a:ext>
            </a:extLst>
          </p:cNvPr>
          <p:cNvSpPr txBox="1"/>
          <p:nvPr/>
        </p:nvSpPr>
        <p:spPr>
          <a:xfrm>
            <a:off x="579751" y="2007317"/>
            <a:ext cx="4800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Рода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1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D507737-E4AE-42F0-BDB2-7987BB4CB43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2979800" y="2468982"/>
            <a:ext cx="1055197" cy="2445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0D2D3A-4474-4D80-B3AC-116DF05385E1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4F410A0-FFD5-41DC-A95F-E977BECEFE63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2" grpId="0"/>
      <p:bldP spid="3" grpId="0" animBg="1"/>
      <p:bldP spid="7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Confusion Matrix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1FB6991-12F8-4F86-9414-E601B2BA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18427"/>
              </p:ext>
            </p:extLst>
          </p:nvPr>
        </p:nvGraphicFramePr>
        <p:xfrm>
          <a:off x="119336" y="2492896"/>
          <a:ext cx="5821216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29423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879465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24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24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00000" r="-200345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201739" r="-200345" b="-4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2423807-6EFA-4163-B5A6-87B1B5A679CB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5A92E948-6E1A-414A-A8D7-BC346BF0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2276872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9" grpId="0"/>
      <p:bldP spid="20" grpId="0"/>
      <p:bldP spid="24" grpId="0"/>
      <p:bldP spid="25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5127D3-0B6E-450A-A0A1-780A783EE1CB}"/>
              </a:ext>
            </a:extLst>
          </p:cNvPr>
          <p:cNvSpPr/>
          <p:nvPr/>
        </p:nvSpPr>
        <p:spPr>
          <a:xfrm>
            <a:off x="551384" y="1988840"/>
            <a:ext cx="11080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accuracy_score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acc</a:t>
            </a: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f1_score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f1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FB08A55-80AE-43E5-8341-96DEAAE1BA87}"/>
              </a:ext>
            </a:extLst>
          </p:cNvPr>
          <p:cNvSpPr/>
          <p:nvPr/>
        </p:nvSpPr>
        <p:spPr>
          <a:xfrm>
            <a:off x="911424" y="3212976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acc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s-E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B9944D9-DE9B-4CD7-B6E3-B1F280C2D4D6}"/>
              </a:ext>
            </a:extLst>
          </p:cNvPr>
          <p:cNvSpPr/>
          <p:nvPr/>
        </p:nvSpPr>
        <p:spPr>
          <a:xfrm>
            <a:off x="983432" y="3933056"/>
            <a:ext cx="448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f1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s-E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s-E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AE82CD9-FA44-454D-A9F0-A97780A1805E}"/>
              </a:ext>
            </a:extLst>
          </p:cNvPr>
          <p:cNvSpPr/>
          <p:nvPr/>
        </p:nvSpPr>
        <p:spPr>
          <a:xfrm>
            <a:off x="119337" y="6244292"/>
            <a:ext cx="11116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https://scikit-learn.org/stable/modules/model_evaluation.html#classification-metrics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0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3143672" y="5157192"/>
            <a:ext cx="7638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правило принятия решения, которое может предсказывать классы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A2A8EF-ACCE-40AB-BAA6-11BA6CF3A71B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олилиния 4">
            <a:extLst>
              <a:ext uri="{FF2B5EF4-FFF2-40B4-BE49-F238E27FC236}">
                <a16:creationId xmlns:a16="http://schemas.microsoft.com/office/drawing/2014/main" id="{CBDD92F4-15C1-45C4-9E25-444804B8AEF2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B413CFD-33F6-4CF3-B948-0ED8F40A5FD9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2C120827-6CB1-4C65-915A-3C6916FE571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E67A683-2406-4E2F-A63D-EA1C14171A59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5FBF5527-EF67-42EB-BEB9-14D1879DBB3D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CA18510-89A8-4079-9F53-1B34B30AD917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CAD925B5-5ACF-421C-BD3E-3D39D13E0F22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BCF92714-1050-483B-918B-C4F3A28A63C9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A95FEBDE-BB92-42FA-8E33-52FF003335CE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3D5E7071-F538-48AF-BCD4-9DBBEDCE8461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506CEBAA-7B77-4071-9072-BF40D513413A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137B28E-8995-49DA-B7A9-9D26734C1AA4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782B728E-1C1F-4847-84BA-238AAF3D71B8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038F6C1-FED7-4FF8-B10C-FD884E6A54B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CA0BDCC6-3609-4563-9F4B-5CB33A1505F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D295601D-8CAB-4DBE-8B33-E842D5EAD606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686C993B-F167-4B5F-A6FB-3EBD13AE4801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95A7D9A2-212B-4C68-869B-D4A1DE4C31A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60D00F0-7370-41A2-B749-236A88537A0C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0C80D4-7765-432A-953C-F944F69A9D7D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789B7979-AD54-465A-B2B1-679FFC913A4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5CB796-D197-49EF-84FF-D1BA504C062E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0FFA668-D573-49D7-AD0F-009B3494E16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451F96F1-6AC9-4A6B-9F4D-A98A187D1EE2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2605A232-F889-477E-9C75-C8C4800923E1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E5FBC03A-239C-4A89-BC0F-7D372911CAA2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A7BABAF8-4319-4CE6-900C-E45D8D02A5DA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BDE70403-2CC4-460F-A8A7-D26F9B5011F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48DA5329-A5AF-4480-914A-C65A77718135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1C80586-4258-4E4D-B311-831206B2FDE6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99CCF99A-3449-4EA6-8951-66549F2D3967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EE65A21D-B3D3-414F-BA74-4155BD97628C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D4717028-7FA7-4804-A177-2AEC43947462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35F0A0F9-BE1E-4E87-9388-D9EAD937516A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DE5B2787-AF3C-4D07-A18B-F0F226CFB6B3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D0E22478-F5AC-4288-B731-1D37DFA7B4FA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5B769487-F019-4AB3-A90A-EF760C007851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A2E6D37E-76F5-42B4-B54A-E2EB670094EF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1124744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4653136"/>
            <a:ext cx="4224002" cy="2088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/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924944"/>
                <a:ext cx="4931991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/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61048"/>
                <a:ext cx="5039392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/>
              <p:nvPr/>
            </p:nvSpPr>
            <p:spPr>
              <a:xfrm>
                <a:off x="191344" y="2060848"/>
                <a:ext cx="53206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060848"/>
                <a:ext cx="5320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8"/>
          <a:srcRect l="432"/>
          <a:stretch/>
        </p:blipFill>
        <p:spPr>
          <a:xfrm>
            <a:off x="5159896" y="2492896"/>
            <a:ext cx="3804113" cy="2850573"/>
          </a:xfrm>
          <a:prstGeom prst="rect">
            <a:avLst/>
          </a:prstGeom>
        </p:spPr>
      </p:pic>
      <p:pic>
        <p:nvPicPr>
          <p:cNvPr id="46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D6A0801C-9E39-4E88-B469-E9D635C41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32" y="2420888"/>
            <a:ext cx="3204228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2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231904" y="1052736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75520" y="1556792"/>
            <a:ext cx="9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 – Receiver Operating Characteristic curve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71061CF-3B4A-44DF-9FCE-49C1EBB3E0CB}"/>
              </a:ext>
            </a:extLst>
          </p:cNvPr>
          <p:cNvSpPr/>
          <p:nvPr/>
        </p:nvSpPr>
        <p:spPr>
          <a:xfrm>
            <a:off x="197383" y="2105322"/>
            <a:ext cx="85629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sklearn.metrics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roc_curve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auc</a:t>
            </a:r>
          </a:p>
          <a:p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y_prob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model_clf.predict_proba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  <a:p>
            <a:b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thresholds = roc_curve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y_prob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AUC = auc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fpr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tpr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DE99AA-F6EA-4F8E-BCCD-2A59EDB02705}"/>
              </a:ext>
            </a:extLst>
          </p:cNvPr>
          <p:cNvSpPr/>
          <p:nvPr/>
        </p:nvSpPr>
        <p:spPr>
          <a:xfrm>
            <a:off x="191344" y="4303455"/>
            <a:ext cx="72651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plt.plot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tpr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label=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'ROC curve (area = %0.2f)'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% AUC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plt.plot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linestyle=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'--'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plt.xlim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0.0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1.0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plt.ylim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0.0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1.05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plt.xlabel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'False Positive Rate'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plt.ylabel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'True Positive Rate'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432"/>
          <a:stretch/>
        </p:blipFill>
        <p:spPr>
          <a:xfrm>
            <a:off x="7320136" y="3068960"/>
            <a:ext cx="4649812" cy="3484289"/>
          </a:xfrm>
          <a:prstGeom prst="rect">
            <a:avLst/>
          </a:prstGeom>
        </p:spPr>
      </p:pic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9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3276600" y="1196752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263352" y="1772816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263352" y="4077072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83432" y="2348880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343472" y="4797152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348880"/>
            <a:ext cx="4837537" cy="1882418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2636912"/>
            <a:ext cx="114245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classification_report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5360" y="1844824"/>
            <a:ext cx="10369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sklearn.metrics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classification_report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584" y="3717032"/>
            <a:ext cx="7195468" cy="2649240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1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196752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005064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263352" y="1340768"/>
            <a:ext cx="6120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2" descr="r/coolguides - How Rotten Tomatoes scores can be misl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484784"/>
            <a:ext cx="5193932" cy="39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35560" y="119675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359696" y="2276872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661446" y="307240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213478" y="307216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807664" y="307216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359696" y="30658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661446" y="3830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213478" y="38298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807664" y="382982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359696" y="38234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661446" y="458770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213478" y="458747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807664" y="458747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359696" y="458112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661446" y="534535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213478" y="53451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807664" y="53451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359696" y="5345123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179303" y="128297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E82CD9-FA44-454D-A9F0-A97780A1805E}"/>
              </a:ext>
            </a:extLst>
          </p:cNvPr>
          <p:cNvSpPr/>
          <p:nvPr/>
        </p:nvSpPr>
        <p:spPr>
          <a:xfrm>
            <a:off x="119337" y="6244292"/>
            <a:ext cx="111162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https://scikit-learn.org/stable/modules/model_evaluation.html#classification-metrics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551384" y="3284984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516804" y="2061516"/>
            <a:ext cx="91450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2" grpId="0"/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538" y="1052736"/>
            <a:ext cx="1267340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ошибок; 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и 2 рода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ROC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A7317668-2207-47B7-BA85-67816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I Takes Face Recognition to New Frontiers">
            <a:extLst>
              <a:ext uri="{FF2B5EF4-FFF2-40B4-BE49-F238E27FC236}">
                <a16:creationId xmlns:a16="http://schemas.microsoft.com/office/drawing/2014/main" id="{58BD0EDE-1E39-4015-AE92-50579C2CC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Jury - Definition, Examples, Processes">
            <a:extLst>
              <a:ext uri="{FF2B5EF4-FFF2-40B4-BE49-F238E27FC236}">
                <a16:creationId xmlns:a16="http://schemas.microsoft.com/office/drawing/2014/main" id="{C0651747-3F3B-4EAF-9A6F-D4917A36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A251DA82-FFE6-4BE1-87D1-70B51FCF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| Coloured dogs collection">
            <a:extLst>
              <a:ext uri="{FF2B5EF4-FFF2-40B4-BE49-F238E27FC236}">
                <a16:creationId xmlns:a16="http://schemas.microsoft.com/office/drawing/2014/main" id="{29584CD0-1BE2-4BDA-9BCF-D3CD3249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90037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задачи классификации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8808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8DB8D-EE5A-4666-A267-22D5F7251CDF}"/>
              </a:ext>
            </a:extLst>
          </p:cNvPr>
          <p:cNvSpPr/>
          <p:nvPr/>
        </p:nvSpPr>
        <p:spPr>
          <a:xfrm>
            <a:off x="839416" y="134076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A20B12-82A7-44D1-A511-6C8A628DAD1B}"/>
              </a:ext>
            </a:extLst>
          </p:cNvPr>
          <p:cNvSpPr/>
          <p:nvPr/>
        </p:nvSpPr>
        <p:spPr>
          <a:xfrm>
            <a:off x="2063552" y="3140968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C7EB9D-4BE9-4713-A375-DF62983C7974}"/>
              </a:ext>
            </a:extLst>
          </p:cNvPr>
          <p:cNvSpPr/>
          <p:nvPr/>
        </p:nvSpPr>
        <p:spPr>
          <a:xfrm>
            <a:off x="3287688" y="486916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0" y="1268760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 (бинарная классификация)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6E8652D6-3622-4194-819C-98E14200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0" y="3645024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5713E765-965F-466A-9A8C-12B7674D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896200" y="3356992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48CA30B7-6BEC-4B31-8C35-03F952E8F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367808" y="3356992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93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84139" y="1813755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0E4933B4-2C1E-423C-995A-603F1669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4077072"/>
            <a:ext cx="1960017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volution &amp; Classification of Life – UsefulCharts">
            <a:extLst>
              <a:ext uri="{FF2B5EF4-FFF2-40B4-BE49-F238E27FC236}">
                <a16:creationId xmlns:a16="http://schemas.microsoft.com/office/drawing/2014/main" id="{DE7AF6E7-1FA3-40D8-8F32-B5B63920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12" y="1546500"/>
            <a:ext cx="3022705" cy="45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C5DCB5-3DAA-4B5E-9AC7-45C92722A4AF}"/>
              </a:ext>
            </a:extLst>
          </p:cNvPr>
          <p:cNvSpPr/>
          <p:nvPr/>
        </p:nvSpPr>
        <p:spPr>
          <a:xfrm>
            <a:off x="6256772" y="6127985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0045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11541</TotalTime>
  <Words>2417</Words>
  <Application>Microsoft Office PowerPoint</Application>
  <PresentationFormat>Широкоэкранный</PresentationFormat>
  <Paragraphs>543</Paragraphs>
  <Slides>49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61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Классификация</vt:lpstr>
      <vt:lpstr>Мотивация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которые тоже «немного»  логистические регрессии  (сейчас уже не все, но не важно)  </vt:lpstr>
      <vt:lpstr>Функция ошибки</vt:lpstr>
      <vt:lpstr>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428</cp:revision>
  <dcterms:created xsi:type="dcterms:W3CDTF">2019-05-20T04:53:11Z</dcterms:created>
  <dcterms:modified xsi:type="dcterms:W3CDTF">2023-03-26T10:01:36Z</dcterms:modified>
</cp:coreProperties>
</file>